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7" r:id="rId7"/>
    <p:sldId id="275" r:id="rId8"/>
    <p:sldId id="276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9200-A62C-34D4-3035-9DB3EAF2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BCF02-84D7-7926-7D84-8BD285A30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BF7D-153D-0B10-8A16-75CADB38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91EB-2648-0875-52D6-3D5570F6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FDDBC-6C45-E683-0072-E325D063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0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AB0-4BB1-4E91-7E30-90BEC232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45005-966C-C564-EF36-DBFB39D7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A9E5-D965-2348-39F8-DC9233DC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35AA0-F3D6-46F2-3C4F-84B117D4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32027-C137-ACB0-922A-C23BB5BD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7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80466-161D-AE88-9E1B-1A62AE5CA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649D8-7420-A38B-D8CA-88A7BAA3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C925-B1F4-8D99-948C-65F44F43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C7602-B5F2-2FFE-B60F-15A6CB0C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150F-FC9F-C2B8-DAB2-C387735B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C90B-D70F-F8F8-2D9D-20C3123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D3E7-BAB7-6DF7-A8B0-F83B8A29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B59AB-6F35-99F8-DC79-983D2C6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2AEDF-78D1-1570-DA3D-A69D6006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6D5F-73F2-AE65-EFE5-64B3CA4C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15CD-764E-E0C8-8B1F-647E10EB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B510F-7F48-88B7-3A5A-DB59D47A7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A0D94-0843-BAC2-191E-24C7BEC2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B863A-8CAC-D920-82F7-19D0741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DA77-F2AE-35A4-E188-D8E58928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7AAF-4A2E-39C6-595C-00FFDA22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67908-84AF-236A-2483-B7C134B20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2E6AB-968F-0D48-1715-0C3CD477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E6A9E-C9E2-7B98-92EA-3114EAB1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0B818-878F-67CA-8D34-B3CAD71B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1D7E-BE26-8325-0682-8D7C739E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07C-6549-B26F-DCB2-9BBB710B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ED56-D5A7-5D40-C2FA-9B27F5A8E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40B4F-DBA5-D336-9BD5-8629A8B7D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480A2-E744-1FCE-BF24-43BF6822C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B45E5-6C01-AFD5-AB59-4B05951A6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0847B-B494-2AEB-6FC4-F132DC30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AFDF1-A45D-3F00-2AD1-83B004C7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DEBDF-ADDD-724B-744E-B04551D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0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F760-6166-9FF7-1AE2-E6547C19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4D728-E3EF-46BA-F40E-89CFA8B1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36A12-C420-27B8-F5ED-A8CF426E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6AF3E-BFE7-6A34-B45C-5AEA6F86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2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7E806-0B63-C87A-B286-14716E54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6C2DF-88A4-C0E6-3081-29688199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16F6C-3FB5-7AA8-3349-ABC4193E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CAA4-E73B-EB43-CAEC-DF149DB0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D919-513C-A2E6-8C17-20E05DAB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40A54-E430-2F32-38E3-3E4CCF0A8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7945F-6F60-6596-588B-E1AB9923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ACECF-2F0C-E949-986E-9D5AD545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8C58E-6C33-9890-1CB5-3ADA83C0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8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9170-090D-EB95-7BCE-F7A1131B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D1B56-AC95-2E14-CD87-11260403A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EC9D2-6BFF-B25B-E78F-D4CC6BA6D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75403-2EF1-54C8-4E06-6B6F093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B7540-183E-EAE9-4FE2-F251E8A0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2DBD-1B36-7318-7322-61B57798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6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7D168-848F-3E4B-4C98-0298DA8A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1D2B-2397-9C77-B009-A1424B404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6D0B-7B57-A062-E6A6-0973C852F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FE27A1-CBB8-4F3E-AD45-316BD935F201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7D6B-52F6-DB7C-5C04-5FFFF3C91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71B3-F8F0-089C-FA3C-B444F5CDC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3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804258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New bits in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to support fast loading of programs: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iosb_ioblock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readblock_tape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buff = nil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buff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dc$taperead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iosb_unit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r &gt;= 0 then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zero_remainder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(buff, r, 128);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writeblock_tape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buff = nil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buff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dc$tapewrite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iosb_unit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 }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7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638828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Corresponding parts in the shell:</a:t>
            </a: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fast_create_file_from_file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r, num, buff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(128);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\/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err$software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num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buff);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0 then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512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} </a:t>
            </a:r>
          </a:p>
        </p:txBody>
      </p:sp>
    </p:spTree>
    <p:extLst>
      <p:ext uri="{BB962C8B-B14F-4D97-AF65-F5344CB8AC3E}">
        <p14:creationId xmlns:p14="http://schemas.microsoft.com/office/powerpoint/2010/main" val="122192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638828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Corresponding parts in the shell:</a:t>
            </a: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fast_create_file_from_file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r, num, buff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(128);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\/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err$software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num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buff);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0 then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512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} </a:t>
            </a:r>
          </a:p>
        </p:txBody>
      </p:sp>
    </p:spTree>
    <p:extLst>
      <p:ext uri="{BB962C8B-B14F-4D97-AF65-F5344CB8AC3E}">
        <p14:creationId xmlns:p14="http://schemas.microsoft.com/office/powerpoint/2010/main" val="420392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1121332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Change in the attic for access to user code pages too:</a:t>
            </a: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= 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OSAPT_usr_code_pt_offset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2,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= 3,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0xC0000000 +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OSAPT_usr_code_pt_offset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= 0xC0000000 +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= 0,    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2,     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2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OSA____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use_this_slot_next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= 2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intvec_VA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kbbuff_VA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59177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287623" y="694515"/>
            <a:ext cx="10110460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OS will need a heap if it is to open any files with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iosb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 }</a:t>
            </a:r>
          </a:p>
          <a:p>
            <a:endParaRPr lang="da-DK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programs_last_page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+ 0x80000000;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the currently executing program appear at 0x80000000 and above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   // beginning of page about to be copied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        // page count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##&lt;=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programs_last_page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let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as before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 }</a:t>
            </a:r>
          </a:p>
        </p:txBody>
      </p:sp>
    </p:spTree>
    <p:extLst>
      <p:ext uri="{BB962C8B-B14F-4D97-AF65-F5344CB8AC3E}">
        <p14:creationId xmlns:p14="http://schemas.microsoft.com/office/powerpoint/2010/main" val="35872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563395" y="1521829"/>
            <a:ext cx="721543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has changed its name: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continue_under_virtual_memory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sr$timer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25000000);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util_reset_statics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heap_reset_statics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iosb2_reset_statics();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reset_statics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load_and_run_user_program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}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244081" y="549372"/>
            <a:ext cx="818044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load_and_run_user_program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pageinpt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0x200,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0x200;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tape_open_r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("runme.exe");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f = ERROR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"could not open file\n");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ERROR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&lt;=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128;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128;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&gt;= 2048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pageinpt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pageinpt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sr$usrsp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sr$usrfp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flag$sys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0x200() }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4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534367" y="1957258"/>
            <a:ext cx="721543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(entry)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p;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ERROR;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entry := p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}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5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113453" y="781601"/>
            <a:ext cx="845616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runme.b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"io"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start()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outs("\n****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running ****\n")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0: 00000000 to 0000185A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... 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0: pp 9 for VAs 0x00000000 to 0x003fffff: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****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running ****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OS is in charge again, but there is nothing for it to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70686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1351</Words>
  <Application>Microsoft Office PowerPoint</Application>
  <PresentationFormat>Widescreen</PresentationFormat>
  <Paragraphs>159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Bookman Old Style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4</cp:revision>
  <dcterms:created xsi:type="dcterms:W3CDTF">2024-03-21T19:37:06Z</dcterms:created>
  <dcterms:modified xsi:type="dcterms:W3CDTF">2024-03-22T21:22:42Z</dcterms:modified>
</cp:coreProperties>
</file>