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8" r:id="rId3"/>
    <p:sldId id="257" r:id="rId4"/>
    <p:sldId id="287" r:id="rId5"/>
    <p:sldId id="288" r:id="rId6"/>
    <p:sldId id="269" r:id="rId7"/>
    <p:sldId id="262" r:id="rId8"/>
    <p:sldId id="289" r:id="rId9"/>
    <p:sldId id="290" r:id="rId10"/>
    <p:sldId id="291" r:id="rId11"/>
    <p:sldId id="270" r:id="rId12"/>
    <p:sldId id="265" r:id="rId13"/>
    <p:sldId id="292" r:id="rId14"/>
    <p:sldId id="260" r:id="rId15"/>
    <p:sldId id="272" r:id="rId16"/>
    <p:sldId id="276" r:id="rId17"/>
    <p:sldId id="277" r:id="rId18"/>
    <p:sldId id="278" r:id="rId19"/>
    <p:sldId id="293" r:id="rId20"/>
    <p:sldId id="294" r:id="rId21"/>
    <p:sldId id="297" r:id="rId22"/>
    <p:sldId id="295" r:id="rId23"/>
    <p:sldId id="301" r:id="rId24"/>
    <p:sldId id="279" r:id="rId25"/>
    <p:sldId id="296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98" r:id="rId34"/>
    <p:sldId id="299" r:id="rId35"/>
    <p:sldId id="30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C4DD-7945-BA69-7BE2-710911904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64CB6-608A-3B49-2FEC-E57D5F5B9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33553-05C6-55C0-BAA4-D3DA2235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D9993-85B3-0349-5F8E-7691E96F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EE1C4-D52F-3937-E94D-B222352A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9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7CDDB-B95A-5CC2-03AE-11F1BD7E0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FC9034-7348-F6CE-4EB9-FF8F57830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D7A6F-C1F2-3B2D-BC43-DB8145AB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C9CD0-2A7E-2D0F-DED3-611D6D79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0492B-4A0A-B947-255A-DA04CF72C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03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EA06D3-3A18-A430-74B0-3EA489DE01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F2ED7F-8440-977C-5D2B-AACA8BB68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C6F85-E2FC-86F8-0DFC-EC26CF7D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811D4-58B3-051C-AFB2-2059E76E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56313-E9DD-D7DC-7DC9-E11E4932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8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AC36C-BDB4-8E22-6896-BA9D504AD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28F81-63F0-1274-22F4-D24C82901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6D7E7-10C3-5B8F-E602-C84CF4131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B279B-61E9-2E3B-1F49-735190213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749D8-6AD0-A74F-E554-2DDD441A9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2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9D028-30AE-98F7-F7D6-0E884557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1375-4C01-B1B3-4E78-64D9B750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2A678-2E0C-1E2F-1D9A-1A1DA790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62C15-D436-97EB-1672-5365BA0E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F0A8C-8333-89A4-F90F-E39C4427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15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9968C-334E-9003-EB1A-DE60F793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6A050-E741-873F-95B6-378A2400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8AEF0-2028-C050-8F12-F4A1C5D3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14438-22AF-714A-73BF-27B7ABE2E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6CCC84-4186-DF8D-29E1-E9C82505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5EA6C-7357-136B-C6A9-5413A423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0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ED2D7-FC9A-828C-FA13-CFFD3E517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BA4B6-6C46-1F51-5684-26D3C9E0F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67A065-D42D-8A50-6DC9-8F182DD23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38FB1-7CAE-0DC6-0022-E3CA6B4617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F0C23-EE16-25DE-B729-C82F8B91F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645CE-E395-BACF-6861-647768CF5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DBFD6F-FF95-BF16-1F58-627BD7ED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DD71D-F71E-E5B5-B487-5DEB9DA4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22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46A0B-CEB9-F732-A6EA-AFA495200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7838FD-A954-E6FD-56A3-E3AC16DA0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25D9E-E247-A794-7C25-2EE30C5EE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D1DAF-1553-C3D8-6383-56F73047E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02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278E52-BBF3-4451-8206-82CFE7BE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008BB2-3F1F-D64A-9B31-5AB0082D4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D4E01-ED94-D33F-928C-684712D6A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8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1CB9-59B5-3BF5-6649-BFD74575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B4A37-6E03-A507-E9D2-2B07A9435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51152-E2CD-121E-0159-FD1371820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FEC06-9EDC-4AFB-21F3-981743ECF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5FC5D-4250-C06D-45BF-B5CC56C5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55E3E-B68C-D33C-EAA2-2AB2EDABF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7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24F93-DB19-0B92-A6FA-2DCC1CD8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B62CF8-3B42-8863-E2E8-E80CA227C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2A3607-1194-8DF2-801E-5059F6ADD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4D91E-A6F7-CA36-872B-F5478216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3AB5F-AA3A-D141-3093-9D519EA8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13C11-20C4-3860-A30E-8F0F75852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1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3F38D-3629-C17F-C6C4-0DF7E0777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6BA80-C3BD-9DB6-9BD7-0395F8E55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D8A65-7237-E6B4-179F-352D9651B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BD17C-5C3F-44BD-800C-46B1343240B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7BDE2-28B2-F3AE-9C81-37C547DF0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227D6-1C76-FE8B-E3D9-9BE1EC1B2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F6B30-7F08-4708-A6CA-9E652DA74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8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050D6A-DF85-2CB6-57C8-B3454288FFDE}"/>
              </a:ext>
            </a:extLst>
          </p:cNvPr>
          <p:cNvSpPr txBox="1"/>
          <p:nvPr/>
        </p:nvSpPr>
        <p:spPr>
          <a:xfrm>
            <a:off x="551542" y="841828"/>
            <a:ext cx="1142274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manifest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offset_only_mask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offset_missing_mask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bitnot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offset_only_mask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out_of_memory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-1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programs_last_page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organise_memory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addresses,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last_page_in_first_area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first_unused_page_address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memory_available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(nil, 0);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addresses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memory_available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(addresses,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  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by 2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out("%d: %08X to %08X\n",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addresses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addresses !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+ 1));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64491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pages occupied by this program will be last in the free list so we can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continue to use them for as long as possible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start at page 1 not page 0, same loop logic as before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##&lt;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first_unused_page_address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make sure there were no miscalculations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out("Total of %d free pages recorded, %d were expected\n",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}</a:t>
            </a:r>
          </a:p>
        </p:txBody>
      </p:sp>
    </p:spTree>
    <p:extLst>
      <p:ext uri="{BB962C8B-B14F-4D97-AF65-F5344CB8AC3E}">
        <p14:creationId xmlns:p14="http://schemas.microsoft.com/office/powerpoint/2010/main" val="1280028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0A872-2A42-E091-0705-EA9916BBFEE6}"/>
              </a:ext>
            </a:extLst>
          </p:cNvPr>
          <p:cNvSpPr txBox="1"/>
          <p:nvPr/>
        </p:nvSpPr>
        <p:spPr>
          <a:xfrm>
            <a:off x="812799" y="933362"/>
            <a:ext cx="8998857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Output produced: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 page list starts at 003FF000 and there are 2109 free pages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Total of 2109 free pages recorded, 2109 were expected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this version will only work while physical addresses are still in use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&lt;= 0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out_of_memory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488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this will never be used, it is just illustrative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make_page_free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// proper page addresses only have zeros in their last 11 bits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offset_only_mask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&lt;&gt; 0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out("\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page address %08X given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make_page_free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out_of_memory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-:= 1;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0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out("\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management error, too many free pages\n");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out_of_memory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913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AB4138-E78E-E317-1A5F-6DC8E9A36C88}"/>
              </a:ext>
            </a:extLst>
          </p:cNvPr>
          <p:cNvSpPr txBox="1"/>
          <p:nvPr/>
        </p:nvSpPr>
        <p:spPr>
          <a:xfrm>
            <a:off x="551542" y="841828"/>
            <a:ext cx="113501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test_one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v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to 9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out("got page %08X\n", 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8 to 2 by -2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make_page_free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out("freeing page %08X\n", 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to 9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out("got page %08X\n", v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}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80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AB4138-E78E-E317-1A5F-6DC8E9A36C88}"/>
              </a:ext>
            </a:extLst>
          </p:cNvPr>
          <p:cNvSpPr txBox="1"/>
          <p:nvPr/>
        </p:nvSpPr>
        <p:spPr>
          <a:xfrm>
            <a:off x="551542" y="841828"/>
            <a:ext cx="1135017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test_two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total = 0;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while true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out_of_memory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then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break;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out("%08X 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+:= 1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nTotal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%d\n", total)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start()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organise_memory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test_one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42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create_page_table_and_start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{ let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start_address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last_used_page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flags;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let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OS_attic_first_page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// get a page to be the page directory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// get pages for the five page tables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clear_physical_page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6702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The virtual address space is in four quarters: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00000000 to 3FFFFFFF   User's code,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and heap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40000000 to 7FFFFFFF   User's stack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80000000 and up        OS code,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and heap (if any)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      up to BFFFFFFF   OS stack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C0000000 to FFFFFFFF   OS "attic"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page directory only uses 1024 words, quarters start at 0, 256, 512, and 768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! 0  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! 511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! 512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OS_code_PT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! 767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OS_stack_PT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! 768 :=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35409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some essential real pages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OS_stack_PT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2047 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USR_stack_PT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2047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OS_attic_first_page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0    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OS_attic_first_page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17112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make the currently executing program appear at 0x80000000 and above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0;    // beginning of page about to be copied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0;         // page count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##&lt;=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programs_last_page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memory_move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os_code_PT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221635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050D6A-DF85-2CB6-57C8-B3454288FFDE}"/>
              </a:ext>
            </a:extLst>
          </p:cNvPr>
          <p:cNvSpPr txBox="1"/>
          <p:nvPr/>
        </p:nvSpPr>
        <p:spPr>
          <a:xfrm>
            <a:off x="551543" y="841828"/>
            <a:ext cx="1119051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The program is 0x11CD (4,557) words long and it is loaded starting at address 0x400</a:t>
            </a:r>
          </a:p>
          <a:p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Physical memory exists in two distinct address ranges:</a:t>
            </a:r>
          </a:p>
          <a:p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    0x00000000 to 0x003FFFFF, 4,194,304 words for code, </a:t>
            </a:r>
            <a:r>
              <a:rPr lang="en-US" dirty="0" err="1">
                <a:latin typeface="Bookman Old Style" panose="02050604050505020204" pitchFamily="18" charset="0"/>
                <a:cs typeface="Courier New" panose="02070309020205020404" pitchFamily="49" charset="0"/>
              </a:rPr>
              <a:t>globals</a:t>
            </a:r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, and heap</a:t>
            </a:r>
          </a:p>
          <a:p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    0x7FFE0000 to 0x7FFFFFFF, 13,072 words for the stack</a:t>
            </a:r>
          </a:p>
          <a:p>
            <a:endParaRPr lang="en-US" sz="2800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Output produced: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0: 00000000 to 000015CC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2: 00000000 to 003FFFFF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4: 7FFE0000 to 7FFFFFFF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241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make the pretend user program appear at virtual address 0x200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code_addr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get_free_page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USR_code_PT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0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code_addr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memory_move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code_addr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+ 0x200, compute,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after_compute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- compute);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010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looking aside, the pretend user program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compute()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x 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to 15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'A';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/* only the compute function is going to be copied into the user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space,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not the whole io library, so we can't print things in the normal way. */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assembly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 type [&lt;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&gt;]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j = 1 to 500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 for k = 0 to 1000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k = 0 to 999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-:= 1 }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finish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after_compute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}</a:t>
            </a:r>
          </a:p>
        </p:txBody>
      </p:sp>
    </p:spTree>
    <p:extLst>
      <p:ext uri="{BB962C8B-B14F-4D97-AF65-F5344CB8AC3E}">
        <p14:creationId xmlns:p14="http://schemas.microsoft.com/office/powerpoint/2010/main" val="173650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back to the main thing</a:t>
            </a:r>
          </a:p>
          <a:p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/* these definitions were added: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manifest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attic_VA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= 0xC0000000,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free_list_VA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0xC0000800,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OSA_num_free_pages_offset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= 0,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OSA_num_allocated_pages_offset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1,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attic_VA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OSA_num_free_pages_offset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attic_VA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OSA_num_allocated_pages_offset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 */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out("After all setup, %d free pages remain\n",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out("Next free page is at %08X (decimal %d)\n",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068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set up the attic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  the free page list will start at page 1 of the attic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  so its virtual address will be (768, 1, 0) = C0000800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+ 1) :=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OS_attic_first_page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OSA_num_free_pages_offset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OS_attic_first_page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OSA_num_allocated_pages_offset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95080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Looking aside for a moment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Thinking about the page directory and tables: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page is 2048 (2**11) words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Each entry in a page table gives access to 2**11 words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page table points to 2048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Each entry in the page directory gives access to 2**22 words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Entry N in the page directory leads to 2*22 words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The first is at virtual address N * 2**22, which is N &lt;&lt; 22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Within entry/page table N in the page directory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Entry M leads to 2**11 words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The first is at virtual address M * 2**11 beyond N's beginning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At virtual address N * 2**22 + M * 2**11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1536877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FCCD8D-6A9E-9E8B-9F41-94CE6E8178F2}"/>
              </a:ext>
            </a:extLst>
          </p:cNvPr>
          <p:cNvSpPr txBox="1"/>
          <p:nvPr/>
        </p:nvSpPr>
        <p:spPr>
          <a:xfrm>
            <a:off x="551542" y="841828"/>
            <a:ext cx="113501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print_mem_map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out("Memory map stored in pp %d:\n",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11); // pp = physical page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1023 to 0 by -1 do            //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page table number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&lt;&gt; 0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ptppn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&gt;&gt; 11;   // page table's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page num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ptppn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11;           // page table's address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out("  %4d: pp %d for VAs 0x%08x to 0x%08x:\n",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ptppn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22, ((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+ 1) &lt;&lt; 22) - 1);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2047 to 0 by -1 do        // data page number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page$validmask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{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dpppn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&gt;&gt; 11;  // data page's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page num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22) +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11);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out("      %4d: pp %d for VAs 0x%08x to 0x%08x\n",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dpppn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+ 2047); } }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6111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0AF97E-0430-4268-EB5A-219D1B4F6B5A}"/>
              </a:ext>
            </a:extLst>
          </p:cNvPr>
          <p:cNvSpPr txBox="1"/>
          <p:nvPr/>
        </p:nvSpPr>
        <p:spPr>
          <a:xfrm>
            <a:off x="551542" y="841828"/>
            <a:ext cx="113501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Back to the action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print_mem_map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     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make it happen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set_special_register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sr$pdbr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flags :=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get_special_register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sr$flags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flag$maskvm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if jump before VM is on, destination VA won't work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if VM on before jump, next instruction (the jump) is lost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// so the two actions must be simultaneous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set_flags_and_jump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(flags,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run_user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+ 0x80000000);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outs("attempt to start failed\n") }</a:t>
            </a:r>
          </a:p>
        </p:txBody>
      </p:sp>
    </p:spTree>
    <p:extLst>
      <p:ext uri="{BB962C8B-B14F-4D97-AF65-F5344CB8AC3E}">
        <p14:creationId xmlns:p14="http://schemas.microsoft.com/office/powerpoint/2010/main" val="27050921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D9C477-48D4-88B7-4788-F4028E9C5CD7}"/>
              </a:ext>
            </a:extLst>
          </p:cNvPr>
          <p:cNvSpPr txBox="1"/>
          <p:nvPr/>
        </p:nvSpPr>
        <p:spPr>
          <a:xfrm>
            <a:off x="812799" y="933362"/>
            <a:ext cx="899885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Output produced: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After all setup, 2096 free pages remain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Next free page is at 00008000 (decimal 32768)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Memory map stored in pp 3: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768: pp 6 for VAs 0xC0000000 to 0xC03FFFFF: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2: pp 2047 for VAs 0xC0001000 to 0xC00017FF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1: pp 2046 for VAs 0xC0000800 to 0xC0000FFF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0: pp 11 for VAs 0xC0000000 to 0xC00007FF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767: pp 4 for VAs 0xBFC00000 to 0xBFFFFFFF: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2047: pp 9 for VAs 0xBFFFF800 to 0xBFFFFFFF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512: pp 5 for VAs 0x80000000 to 0x803FFFFF: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2: pp 14 for VAs 0x80001000 to 0x800017FF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1: pp 13 for VAs 0x80000800 to 0x80000FFF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0: pp 12 for VAs 0x80000000 to 0x800007FF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511: pp 7 for VAs 0x7FC00000 to 0x7FFFFFFF: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2047: pp 10 for VAs 0x7FFFF800 to 0x7FFFFFFF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0: pp 8 for VAs 0x00000000 to 0x003FFFFF: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0: pp 15 for VAs 0x00000000 to 0x000007FF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820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D9C477-48D4-88B7-4788-F4028E9C5CD7}"/>
              </a:ext>
            </a:extLst>
          </p:cNvPr>
          <p:cNvSpPr txBox="1"/>
          <p:nvPr/>
        </p:nvSpPr>
        <p:spPr>
          <a:xfrm>
            <a:off x="812799" y="933362"/>
            <a:ext cx="8998857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set_special_register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sr$pdbr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PD_addr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flags :=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get_special_register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sr$flags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flag$maskvm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set_flags_and_jump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(flags,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run_user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+ 0x80000000);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outs("attempt to start failed\n")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run_user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out("jumping to 0x200\n");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set_flag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flag$sys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0x200()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57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Output produced: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Jumping to 0x200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ABCDEFGHIJKLMNOP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INTERRUPT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Interrupt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INT$PRIVOP: Privileged operation in user mode (L6336 from L2666)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code=4, address=ooooo232, detail=0, from PC ooooo232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R0 = 0            R4 = 0            R8 = FFFFBEEF     R12= 0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R1 = 0            R5 = 0            R9 = 0            SP = 7FFFFFFC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R2 = 8oooo5D4     R6 = 0            R10= 0            FP = 7FFFFFFD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R3 = 8ooooooo     R7 = 0            R11= 0            PC = ooooo233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$EXITCODE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FLAGS = ooooo42o: R ~Z ~N ~SYS ~EM VM ~INT IPL = 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ooooo232: (421ooooC)    SETSR   R1, $EXITCODE       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9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out("The program uses addresses %08X to %08X\n",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addresses ! 0, addresses ! 1);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LWO - last word occupied by program/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if LWO is a multiple of page size (i.e.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the beginning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of a page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   then LWO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will be the very last word in that same page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anything else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   then LWO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will be somewhere in the next page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either way, LWO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is somewhere in the first unused page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first_unused_page_address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(addresses ! 1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offset_missing_mask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throws away the last 11 bits, reducing it to a page address 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programs_last_page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first_unused_page_address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0988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showvm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page directory in pp 3 physical address oooo18oo, VM is ON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768 : for VAs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Co3FFFFF,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6 at oooo3ooo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2   : for VAs Cooo1ooo to Cooo17FF,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2047 at oo3FF8oo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1   : for VAs Coooo8oo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CooooFFF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2046 at oo3FFooo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0   : for VAs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Coooo7FF,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11 at oooo58oo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767 : for VAs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BFCooooo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BFFFFFFF,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4 at oooo2ooo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2047: for VAs BFFFF8oo to BFFFFFFF,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9 at oooo48oo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512 : for VAs 8ooooooo to 8o3FFFFF,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5 at oooo28oo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2   : for VAs 8ooo1ooo to 8ooo17FF,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14 at oooo7ooo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1   : for VAs 8oooo8oo to 8ooooFFF,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13 at oooo68oo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0   : for VAs 8ooooooo to 8oooo7FF,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12 at oooo6ooo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511 : for VAs 7FCooooo to 7FFFFFFF,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7 at oooo38oo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2047: for VAs 7FFFF8oo to 7FFFFFFF,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10 at oooo5ooo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0   : for VAs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oo3FFFFF,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8 at oooo4ooo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0   : for VAs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ooooo7FF,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pp 15 at oooo78oo</a:t>
            </a:r>
          </a:p>
        </p:txBody>
      </p:sp>
    </p:spTree>
    <p:extLst>
      <p:ext uri="{BB962C8B-B14F-4D97-AF65-F5344CB8AC3E}">
        <p14:creationId xmlns:p14="http://schemas.microsoft.com/office/powerpoint/2010/main" val="725495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7FFFFFFC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PDBR Page Directory Base Register = oooo18oo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Virtual Address 7FFFFFFC = table 511, page 2047, word 2044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[oooo18oo+511 = oooo19FF] = oooo38o1 = page table address (physical page 7)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[oooo38oo+2047 = oooo3FFF] = oooo5oo1 = page table entry (physical page 10)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oooo5oo1 = oooo5ooo + oo1 : VALID, USER and SYSTEM mode access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Physical Address = oooo57FC, content = oooo1F4o = 8000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12345678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PDBR Page Directory Base Register = oooo18oo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Virtual Address 12345678 = table 72, page 1674, word 1656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[oooo18oo+72 = oooo1848]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page table address (physical page 0)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No page table, translation can not proceed</a:t>
            </a:r>
          </a:p>
        </p:txBody>
      </p:sp>
    </p:spTree>
    <p:extLst>
      <p:ext uri="{BB962C8B-B14F-4D97-AF65-F5344CB8AC3E}">
        <p14:creationId xmlns:p14="http://schemas.microsoft.com/office/powerpoint/2010/main" val="21010664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? 7FFFFFFA:6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7FFFFFFA: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15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7FFFFFFB: oooooo1o = 16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SP  7FFFFFFC: oooo1F4o = 8000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FP  7FFFFFFD: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7FFFFFFE: 8oooo5DE = -2147482146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7FFFFFFF: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                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stepping&gt;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? 57FA:6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oooo57FA: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15      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oooo57FB: oooooo1o = 16      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oooo57FC: oooo1F4o = 8000    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oooo57FD: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0        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oooo57FE: 8oooo5DE = -2147482146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oooo57FF: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0            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1979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some small enhancements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endParaRPr lang="en-GB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d = n rem 10 + '0';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n &gt; 9 then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 / 10);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assembly { type [&lt;d&gt;] }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compute()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let x 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to find a free page just look in the free page list, the number of pages that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have already been taken gives the position of the first that is still free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assembly { type '\n' }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assembly { type '\n' }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free_list_VA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num_allocated_pages_VA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assembly { type '\n' }</a:t>
            </a:r>
          </a:p>
        </p:txBody>
      </p:sp>
    </p:spTree>
    <p:extLst>
      <p:ext uri="{BB962C8B-B14F-4D97-AF65-F5344CB8AC3E}">
        <p14:creationId xmlns:p14="http://schemas.microsoft.com/office/powerpoint/2010/main" val="8925947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282944-9B40-41C4-52D0-B056FF4CED0C}"/>
              </a:ext>
            </a:extLst>
          </p:cNvPr>
          <p:cNvSpPr txBox="1"/>
          <p:nvPr/>
        </p:nvSpPr>
        <p:spPr>
          <a:xfrm>
            <a:off x="377371" y="933362"/>
            <a:ext cx="11596915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the rest of compute as before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endParaRPr lang="en-GB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-:= 1 }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finish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after_compute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run_user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be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// think: why do I have to recompute this value two lines later?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out("jumping to %08X\n", 0x200 + compute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set_flag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flag$sys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(0x200 + compute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local_outno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)()</a:t>
            </a:r>
          </a:p>
        </p:txBody>
      </p:sp>
    </p:spTree>
    <p:extLst>
      <p:ext uri="{BB962C8B-B14F-4D97-AF65-F5344CB8AC3E}">
        <p14:creationId xmlns:p14="http://schemas.microsoft.com/office/powerpoint/2010/main" val="14264378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F6F84B-3C48-06BF-920A-F0E8FBBEB568}"/>
              </a:ext>
            </a:extLst>
          </p:cNvPr>
          <p:cNvSpPr txBox="1"/>
          <p:nvPr/>
        </p:nvSpPr>
        <p:spPr>
          <a:xfrm>
            <a:off x="377371" y="933362"/>
            <a:ext cx="11596915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New output produced: </a:t>
            </a:r>
            <a:r>
              <a:rPr lang="en-US" dirty="0">
                <a:latin typeface="Bookman Old Style" panose="02050604050505020204" pitchFamily="18" charset="0"/>
                <a:cs typeface="Courier New" panose="02070309020205020404" pitchFamily="49" charset="0"/>
              </a:rPr>
              <a:t>(the next free page had address 32768 eight slides ago)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jumping to 00000214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2096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32768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ABCDEFGHIJKLMNOP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INTERRUPT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Interrupt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 INT$PRIVOP: Privileged operation in user mode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(L6336)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code=4, address=ooooo262, detail=0, from PC ooooo262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R0 = 0            R4 = 0            R8 = FFFFBEEF     R12= 0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R1 = 0            R5 = 0            R9 = 0            SP = 7FFFFFFC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R2 = 13           R6 = 0            R10= 0            FP = 7FFFFFFD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R3 = 8ooooooo     R7 = 0            R11= 0            PC = ooooo263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$EXITCODE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oooooooo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FLAGS = ooooo42o: R ~Z ~N ~SYS ~EM VM ~INT IPL = 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ooooo262: (421ooooC)    SETSR   R1, $EXITCODE                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00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out("There are %d separate areas of memory\n",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 2 - 1);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going through the ranges of memory addresses that exist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2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by 2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Memory can only exist in whole pages, so we know that all the first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addresses we'll see in this loop end with 11 zeros in binary, and the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second address in each pair will end in 11 ones.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addresses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addresses !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+ 1)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  Memory pages exist from %08X to %08X",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I care about the last page in the first memory range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2 then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last_page_in_first_area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271133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ookman Old Style" panose="02050604050505020204" pitchFamily="18" charset="0"/>
                <a:cs typeface="Courier New" panose="02070309020205020404" pitchFamily="49" charset="0"/>
              </a:rPr>
              <a:t>Still in the for loop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a page address &gt;&gt; 11 bits becomes a page number</a:t>
            </a:r>
          </a:p>
          <a:p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page$offsetbits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-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page$offsetbits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+ 1;</a:t>
            </a:r>
          </a:p>
          <a:p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out(": %d pages\n",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Bookman Old Style" panose="02050604050505020204" pitchFamily="18" charset="0"/>
                <a:cs typeface="Courier New" panose="02070309020205020404" pitchFamily="49" charset="0"/>
              </a:rPr>
              <a:t>that's the end of that loop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out("Total of %d pages of memory, 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number of pages divided by page size, round up if not exact</a:t>
            </a:r>
          </a:p>
          <a:p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- 1) 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page$offsetbits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out("will need %d pages to store them all\n",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3993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BF9EA41-4710-489B-83C6-028DC40BE5FB}"/>
              </a:ext>
            </a:extLst>
          </p:cNvPr>
          <p:cNvSpPr txBox="1"/>
          <p:nvPr/>
        </p:nvSpPr>
        <p:spPr>
          <a:xfrm>
            <a:off x="812799" y="933362"/>
            <a:ext cx="986971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Output produced:</a:t>
            </a:r>
            <a:endParaRPr lang="en-US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program uses addresses 00000000 to 0000164A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There are 2 separate areas of memory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Memory pages exist from 00000000 to 003FF800: 2048 pages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Memory pages exist from 7FFE0000 to 7FFFF800: 64 pages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Total of 2112 pages of memory, will need 2 pages to store them all</a:t>
            </a:r>
          </a:p>
        </p:txBody>
      </p:sp>
    </p:spTree>
    <p:extLst>
      <p:ext uri="{BB962C8B-B14F-4D97-AF65-F5344CB8AC3E}">
        <p14:creationId xmlns:p14="http://schemas.microsoft.com/office/powerpoint/2010/main" val="34402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the free page list will occupy the end of the first memory area,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that is the most unlikely to currently be in use.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last_page_in_first_area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-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- 1)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pages_needed_for_free_list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- 1 because we don't want to use page 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num_pages_allocated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out("free page list starts at %08X and there are %d free pages\n",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num_free_pages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73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will run through all page addresses in the first memory area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up to but not including the ones set aside for the free page list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first_unused_page_address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unsigned comparisons because high addresses appear to be negative otherwise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##&lt;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867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28FDBD-4293-8D20-B8D9-9EC115EB08FA}"/>
              </a:ext>
            </a:extLst>
          </p:cNvPr>
          <p:cNvSpPr txBox="1"/>
          <p:nvPr/>
        </p:nvSpPr>
        <p:spPr>
          <a:xfrm>
            <a:off x="551542" y="841828"/>
            <a:ext cx="11350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run through all remaining memory areas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4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size_needed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- 1 by 2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 // same logic as last time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addresses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addresses !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+ 1;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will run through all pages in this area, same as before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##&lt;=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last_page_address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free_page_count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page$size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 }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959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4650</Words>
  <Application>Microsoft Office PowerPoint</Application>
  <PresentationFormat>Widescreen</PresentationFormat>
  <Paragraphs>519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Aptos</vt:lpstr>
      <vt:lpstr>Aptos Display</vt:lpstr>
      <vt:lpstr>Arial</vt:lpstr>
      <vt:lpstr>Bookman Old Style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Murrell</dc:creator>
  <cp:lastModifiedBy>Stephen Murrell</cp:lastModifiedBy>
  <cp:revision>6</cp:revision>
  <dcterms:created xsi:type="dcterms:W3CDTF">2024-02-29T01:45:33Z</dcterms:created>
  <dcterms:modified xsi:type="dcterms:W3CDTF">2024-03-05T21:48:43Z</dcterms:modified>
</cp:coreProperties>
</file>