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7" r:id="rId10"/>
    <p:sldId id="264" r:id="rId11"/>
    <p:sldId id="266" r:id="rId12"/>
    <p:sldId id="265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F23A-91FB-B2E9-9131-F1C57D4DB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F9C428-FCB2-D340-2622-67BD24FE7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0E2FF-0362-7987-4D3C-C074931C0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641BB-836C-6D86-2A86-D785E0003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79DB9-8F06-2D3A-C7CC-D47FA0B9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24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2D25D-BCBF-78DE-C8D6-B8321E69D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1F3B94-23CE-4F64-944D-0BABBA104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C7109-1A39-B9EF-5858-779BC76E7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7C2D5-6237-1D42-C365-FABBB5F31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3D8BE-1D9B-1764-DF67-E8892FCEA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60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5F49DF-BF79-9401-35AF-E868481E6B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7BEF7-56F4-A731-F7AC-45D5D4123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C4AC1-23F3-DD55-0951-1D907C75B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0E22C-25BD-D572-10FC-477B9D56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73FB9-10AA-EA09-772F-C2B9F454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82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EC6A7-3540-EBDA-BC58-0C131782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01C3D-C60C-CDAD-32EE-01C110247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1510B-A4BE-C49C-842E-D1FF8117C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FAA41-0364-02C0-19AA-222EC94B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8335D-5DC0-360E-AFA5-977338E57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22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1A40-C2CB-6D37-1B03-B1D4AA1CC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3DD79-266C-E16C-D9C0-9245011A4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C1AAB-E75E-E362-D535-01154AAE6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F31C5-975C-DF24-F02D-A0F9579CD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F37CC-3048-6034-037D-C26E0C408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20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BD8A2-C308-30F2-E76C-FA4D3333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EFF10-C253-61FA-64E1-4BB1917236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63A78-3EF3-DFF5-4E90-184688BA9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6A07B-D199-5C9E-ACA4-CFD34D450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9E82A-FFEA-6CB2-76A6-631DB5764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66F0A-0433-F21B-183F-A0DA07E3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1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70595-6886-8759-4CBB-552ED3DEE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21B3D-8A2C-8D7B-1A14-37864EDE4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D3F59-2868-0B10-D5FE-E014018A8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396F16-1A73-581A-B883-0B75C313A8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516DBE-71E6-031C-5B75-EE4F344840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9A9646-B39D-674D-8EA5-9B4FFDAB3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755523-A7A1-B9AF-8202-815149C3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09AB1F-0988-FC07-7D56-C421A8035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54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683A1-CF0F-C8B7-6501-E110CC1EC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6461A1-00FD-62C0-5DFF-D768B331C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FD0BFB-4126-0881-D3D5-C9067A149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2DFFA-AB27-C591-8FF1-7749E6FAF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34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0DD96A-52C0-6A5A-4182-1F98BAC72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307B97-4059-240F-40C6-9108A368B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D7792E-1A8E-2C61-7851-85F12569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9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44913-1143-CE4E-8942-98AB14D0D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B19A3-97C6-2E3A-064B-D56FDD9C7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51137B-8857-06FC-AEF9-640DCC383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7F495-7C45-275A-D7D3-A6AEFE6A8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4CA45-3F98-9FA1-7083-F35E1E85C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AFD7D-AE19-3BBC-D5ED-B25D839C8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90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4889B-0DA1-BD8B-28F5-328907CC1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0E6E32-816C-93D0-02D9-C85F1CED6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353FEF-E0BB-0F2D-F55B-A6A16A785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53EE9-8652-95A4-446C-B1593BF03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2D1CB-E2AD-7D38-06A0-AAFE72F7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79B06-49F4-EE83-BABC-07036689B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74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DE8D3-7DA9-EBD6-88B7-D5414CA9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C199D-C6E0-490B-590E-0F1DA5F1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0DDE-DD36-508C-2B46-FA79B6EFB8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38F37-5CC4-4496-91C9-F606B90E5369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96F63-66A1-3F98-F87F-6DD622D67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FBAC8-E7CB-7F6B-598D-7738F6338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710D57-7C13-48E6-B5FA-AE9B008C1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5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065802-07CE-CF6A-2CE5-224CAEFB4969}"/>
              </a:ext>
            </a:extLst>
          </p:cNvPr>
          <p:cNvSpPr txBox="1"/>
          <p:nvPr/>
        </p:nvSpPr>
        <p:spPr>
          <a:xfrm>
            <a:off x="942109" y="1233054"/>
            <a:ext cx="10307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Possible states of a process: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969817" y="1859339"/>
            <a:ext cx="1090352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manifest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PCB_state_none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= 0,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    the process doesn't exist (so why would it have a state?)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PCB_state_running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= 1,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PCB_state_runnable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= 2,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PCB_state_sleeping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= 3,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    for a specific amount of time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PCB_state_keyboard_wait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4,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PCB_state_stopped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= 5,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    until deliberately awoken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PCB_state_constructing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= 6,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    in the process of being created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PCB_state_dead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= 7,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    in the process of being destroyed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PCB_state_moving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= 8,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    in the process of changing state (maybe a mistake)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num_PCB_states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= 9,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static {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PCB_state_letters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"0RrSKTCDM" }</a:t>
            </a:r>
          </a:p>
        </p:txBody>
      </p:sp>
    </p:spTree>
    <p:extLst>
      <p:ext uri="{BB962C8B-B14F-4D97-AF65-F5344CB8AC3E}">
        <p14:creationId xmlns:p14="http://schemas.microsoft.com/office/powerpoint/2010/main" val="2350301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574964" y="1596102"/>
            <a:ext cx="112360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In the standard library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c 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 true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c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kbbremove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c &lt;&gt;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syscall_change_state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PCB_state_keyboard_wait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c &lt;=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assembly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{ pause } } }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683412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574964" y="1596102"/>
            <a:ext cx="112360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In the standard library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syscall_change_state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(s, v1, v2) be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 let r;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numbargs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&gt; 1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assembly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{ load r2, [&lt;v1&gt;]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load r3, [&lt;v2&gt;]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assembly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{ load    r1, [&lt;s&gt;]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r1, 2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store   r1, [&lt;r&gt;]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r }</a:t>
            </a:r>
          </a:p>
        </p:txBody>
      </p:sp>
    </p:spTree>
    <p:extLst>
      <p:ext uri="{BB962C8B-B14F-4D97-AF65-F5344CB8AC3E}">
        <p14:creationId xmlns:p14="http://schemas.microsoft.com/office/powerpoint/2010/main" val="660803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644236" y="764830"/>
            <a:ext cx="112360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In the OS: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let handler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syscall_change_state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(flags, info, code, regnum,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r12, r11, r10, r9, r8, r7, r6, r5,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r4, r3, r2, r1, r0) be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 if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current_process_VA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process_list_VA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{ r1 := 0;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if r1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PCB_state_sleeping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\/ r1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PCB_state_keyboard_wait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\/ r1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PCB_state_stopped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{ if r1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PCB_state_sleeping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{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current_process_VA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PCB_other_info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r2;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current_process_VA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PCB_other_info_1 := r3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process_change_state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current_process_VA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r1);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switch_processes_at_end_of_handler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(@ flags - 2);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r1 := 1;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r1 := -1 }       </a:t>
            </a:r>
          </a:p>
        </p:txBody>
      </p:sp>
    </p:spTree>
    <p:extLst>
      <p:ext uri="{BB962C8B-B14F-4D97-AF65-F5344CB8AC3E}">
        <p14:creationId xmlns:p14="http://schemas.microsoft.com/office/powerpoint/2010/main" val="2365600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644236" y="764830"/>
            <a:ext cx="112360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let handler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kbint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(flags) be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 let c,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@ flags - 2;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devctl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dc$termin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1, @ c);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test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control_p_ing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test c = 'H' - 64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reading_procnum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/:= 10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else test c &gt;= '0' /\ c &lt;= '9'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reading_procnum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reading_procnum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* 10 + c - '0'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make_pid_foreground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reading_procnum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control_p_ing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false 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else test c = 'H' - 64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kbbunadd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assembly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{ type 8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type ' 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type 8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...     </a:t>
            </a:r>
          </a:p>
        </p:txBody>
      </p:sp>
    </p:spTree>
    <p:extLst>
      <p:ext uri="{BB962C8B-B14F-4D97-AF65-F5344CB8AC3E}">
        <p14:creationId xmlns:p14="http://schemas.microsoft.com/office/powerpoint/2010/main" val="630040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644236" y="764830"/>
            <a:ext cx="112360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else test c = 'P' - 64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control_p_ing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true;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reading_procnum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0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else test c = 'X' - 64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unless flags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bitand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flag$masksys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assembly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{ type  ...   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Make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[kill]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appear on the screen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load  r1, [&lt;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&gt;]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load  r0, 0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store r0, [0]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store r0, [r1] 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else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 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kbbadd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(c) then   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assembly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{ type [&lt;c&gt;] }  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if c = '\n' /\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ess_VA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PCB_state_keyb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...wait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process_change_state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foreground_process_VA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PCB_state_runnable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 } }     </a:t>
            </a:r>
          </a:p>
        </p:txBody>
      </p:sp>
    </p:spTree>
    <p:extLst>
      <p:ext uri="{BB962C8B-B14F-4D97-AF65-F5344CB8AC3E}">
        <p14:creationId xmlns:p14="http://schemas.microsoft.com/office/powerpoint/2010/main" val="93704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065802-07CE-CF6A-2CE5-224CAEFB4969}"/>
              </a:ext>
            </a:extLst>
          </p:cNvPr>
          <p:cNvSpPr txBox="1"/>
          <p:nvPr/>
        </p:nvSpPr>
        <p:spPr>
          <a:xfrm>
            <a:off x="969818" y="554182"/>
            <a:ext cx="10307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Things in a process control block: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969818" y="1125048"/>
            <a:ext cx="43364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= 0,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PCB_heap_start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= 1,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PCB_num_pages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= 2,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PCB_other_info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= 3,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PCB_other_info_1    = 4,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PCB_priority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= 5,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PCB_pid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= 6,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PCB_parent_pid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= 7,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PCB_next_same_state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8,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PCB_prev_same_state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9,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PCB_PDBR            = 10,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PCB_unused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= 11,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PCB_PC    = 12,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PCB_38    = PCB_PC + 1,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PCB_FLAGS = PCB_PC + 2,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PCB_X3    = PCB_PC + 3,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PCB_X2    = PCB_PC + 4,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PCB_X1    = PCB_PC + 5,  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PCB_FP    = PCB_PC + 6,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75E58C-AA3D-FC94-3FB2-1A5144F85AB9}"/>
              </a:ext>
            </a:extLst>
          </p:cNvPr>
          <p:cNvSpPr txBox="1"/>
          <p:nvPr/>
        </p:nvSpPr>
        <p:spPr>
          <a:xfrm>
            <a:off x="5915891" y="1125048"/>
            <a:ext cx="54725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PCB_SP    = PCB_PC + 7,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PCB_R11   = PCB_PC + 8,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PCB_R10   = PCB_PC + 9,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PCB_R9    = PCB_PC + 10,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PCB_R8    = PCB_PC + 11,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PCB_R7    = PCB_PC + 12,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PCB_R6    = PCB_PC + 13,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PCB_R5    = PCB_PC + 14,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PCB_R4    = PCB_PC + 15,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PCB_R3    = PCB_PC + 16,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PCB_R2    = PCB_PC + 17,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PCB_R1    = PCB_PC + 18,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PCB_R0    = PCB_PC + 19,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sizeof_PCB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PCB_R0 + 1,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num_PCBs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/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sizeof_PCB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sizeof_PCB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 turns out to be 32</a:t>
            </a:r>
          </a:p>
        </p:txBody>
      </p:sp>
    </p:spTree>
    <p:extLst>
      <p:ext uri="{BB962C8B-B14F-4D97-AF65-F5344CB8AC3E}">
        <p14:creationId xmlns:p14="http://schemas.microsoft.com/office/powerpoint/2010/main" val="247181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065802-07CE-CF6A-2CE5-224CAEFB4969}"/>
              </a:ext>
            </a:extLst>
          </p:cNvPr>
          <p:cNvSpPr txBox="1"/>
          <p:nvPr/>
        </p:nvSpPr>
        <p:spPr>
          <a:xfrm>
            <a:off x="942109" y="591411"/>
            <a:ext cx="10307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A few attic pages: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609600" y="1125048"/>
            <a:ext cx="112360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OSAPT_first_page_offset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= 0,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OSAPT_process_list_offset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= 1, 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"system" process is always at position 0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OSAPT_any_pd_offset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= 2,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OSAPT_any_pt_offset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= 3,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OSAPT_fg_proc_page0_offset = 4, 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foreground process receives keyboard events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its </a:t>
            </a:r>
            <a:r>
              <a:rPr lang="en-GB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kbthing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 starts at virtual address 0x1F0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OSAPT_free_pages_offset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= 5,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All of their virtual addresses can be worked out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0xC0000000 +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OSAPT_first_page_offset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process_list_VA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= 0xC0000000 +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OSAPT_process_list_offset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any_pd_VA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= 0xC0000000 +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OSAPT_any_pd_offset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any_pt_VA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= 0xC0000000 +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OSAPT_any_pt_offset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fg_proc_page0_VA    = 0xC0000000 + (OSAPT_fg_proc_page0_offset &lt;&lt; 11),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= 0xC0000000 +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OSAPT_free_pages_offset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first_pt_VA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PD_real_pd_slot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22,  </a:t>
            </a:r>
          </a:p>
        </p:txBody>
      </p:sp>
    </p:spTree>
    <p:extLst>
      <p:ext uri="{BB962C8B-B14F-4D97-AF65-F5344CB8AC3E}">
        <p14:creationId xmlns:p14="http://schemas.microsoft.com/office/powerpoint/2010/main" val="2578047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609600" y="612844"/>
            <a:ext cx="112360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Memory map stored in pp 6:                       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Note the loops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769: pp 6 for VAs 0xc0400000 to 0xc07fffff: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769: pp 6 for VAs 0xc0580800 to 0xc0580fff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768: pp 9 for VAs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0xc0580000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to 0xc05807ff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767: pp 7 for VAs 0xc057f800 to 0xc057ffff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512: pp 8 for VAs 0xc0500000 to 0xc05007ff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768: pp 9 for VAs 0xc0000000 to 0xc03fffff: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5: pp 1023 for VAs 0xc0002800 to 0xc0002fff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1: pp 12 for VAs 0xc0000800 to 0xc0000fff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0: pp 11 for VAs 0xc0000000 to 0xc00007ff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767: pp 7 for VAs 0xbfc00000 to 0xbfffffff: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2047: pp 10 for VAs 0xbffff800 to 0xbfffffff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512: pp 8 for VAs 0x80000000 to 0x803fffff: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6: pp 19 for VAs 0x80003000 to 0x800037ff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5: pp 18 for VAs 0x80002800 to 0x80002fff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4: pp 17 for VAs 0x80002000 to 0x800027ff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3: pp 16 for VAs 0x80001800 to 0x80001fff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2: pp 15 for VAs 0x80001000 to 0x800017ff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1: pp 14 for VAs 0x80000800 to 0x80000fff (sys)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0: pp 13 for VAs 0x80000000 to 0x800007ff (sys)</a:t>
            </a:r>
          </a:p>
        </p:txBody>
      </p:sp>
    </p:spTree>
    <p:extLst>
      <p:ext uri="{BB962C8B-B14F-4D97-AF65-F5344CB8AC3E}">
        <p14:creationId xmlns:p14="http://schemas.microsoft.com/office/powerpoint/2010/main" val="3560429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623455" y="432735"/>
            <a:ext cx="112360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PD_attic_pt_slot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= 768,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PD_real_pd_slot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= 769,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attic_pt_VA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=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PD_real_pd_slot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22) +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PD_attic_pt_slot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// that =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0xC0580000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OSAPT_any_pd_offset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2,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OSAPT_any_pt_offset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3,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any_pd_VA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= 0xC0000000 +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OSAPT_any_pd_offset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0xC0001000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any_pt_VA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= 0xC0000000 +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OSAPT_any_pt_offset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0xC0001800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let v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PCB_PDBR;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v = 0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ERROR;       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attic_pt_VA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OSAPT_any_pd_offset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v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v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any_pd_VA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0;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v = 0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ERROR;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attic_pt_VA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OSAPT_any_pt_offset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v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v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any_pt_VA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0;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unless v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bitand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error;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1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065802-07CE-CF6A-2CE5-224CAEFB4969}"/>
              </a:ext>
            </a:extLst>
          </p:cNvPr>
          <p:cNvSpPr txBox="1"/>
          <p:nvPr/>
        </p:nvSpPr>
        <p:spPr>
          <a:xfrm>
            <a:off x="969818" y="554182"/>
            <a:ext cx="10307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Some things in the first attic page: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609600" y="1125048"/>
            <a:ext cx="1123603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OSA_num_free_pages_offset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= 0,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OSA_num_allocated_pages_offset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1,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OSA_max_pid_offset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= 2,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OSA_current_process_offset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= 4,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OSA_foreground_process_offset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= 5,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OSA_saved_pdbr_offset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= 6,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OSA_intvec_offset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= 7,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OSA_callvec_offset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OSA_intvec_offset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sizeof$intvec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OSA_kbbuff_offset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OSA_callvec_offset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sizeof_callvec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OSA_first_runnable_offset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OSA_kbbuff_offset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sizeof_kbbuff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OSA_last_runnable_offset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OSA_first_runnable_offset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num_PCB_priorities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OSA_first_of_state_offset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OSA_last_runnable_offset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num_PCB_priorities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OSA____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use_this_slot_next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OSA_first_of_state_offset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num_PCB_states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endParaRPr lang="en-GB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They all get a usable address in exactly this way:</a:t>
            </a:r>
          </a:p>
          <a:p>
            <a:endParaRPr lang="en-GB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intvec_VA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OSA_intvec_offset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</a:p>
        </p:txBody>
      </p:sp>
    </p:spTree>
    <p:extLst>
      <p:ext uri="{BB962C8B-B14F-4D97-AF65-F5344CB8AC3E}">
        <p14:creationId xmlns:p14="http://schemas.microsoft.com/office/powerpoint/2010/main" val="4119575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477982" y="1138902"/>
            <a:ext cx="112360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max_pid_VA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maximum used ever</a:t>
            </a:r>
          </a:p>
          <a:p>
            <a:endParaRPr lang="en-GB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current_process_VA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address of its PCB, current means running</a:t>
            </a:r>
          </a:p>
          <a:p>
            <a:endParaRPr lang="en-GB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foreground_process_VA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foreground proc is the one that gets keyboard events</a:t>
            </a:r>
          </a:p>
          <a:p>
            <a:endParaRPr lang="en-GB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saved_pdbr_VA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first_runnable_VA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arrays, one item for each possible process priority ...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last_runnable_VA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... as doubly-linked lists of PCBs for quick finding and removing</a:t>
            </a:r>
          </a:p>
          <a:p>
            <a:endParaRPr lang="en-GB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first_of_state_offset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an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array, one item for each possible process state ...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... as an ordinary linked list of PCBs ...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... the sleeping processes are ordered by wake-up time (</a:t>
            </a:r>
            <a:r>
              <a:rPr lang="en-GB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other_info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)</a:t>
            </a:r>
          </a:p>
          <a:p>
            <a:endParaRPr lang="en-GB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01027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477982" y="612429"/>
            <a:ext cx="112360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make_state_sleeping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howlong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be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 let now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(2),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next;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get_ticks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(now);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add64(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howlong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now);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nil;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next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first_of_state_VA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PCB_state_sleeping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while next &lt;&gt; nil do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{ if geq64(next +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PCB_other_info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howlong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PCB_next_same_state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next;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test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nil then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first_of_state_VA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PCB_state_sleeping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PCB_next_same_state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break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next;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next := next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PCB_next_same_state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if next = nil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{ test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nil then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first_of_state_VA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PCB_state_sleeping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else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PCB_next_same_state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PCB_next_same_state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nil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PCB_state_sleeping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PCB_other_info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howlong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0;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PCB_other_info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howlong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1 }</a:t>
            </a:r>
          </a:p>
        </p:txBody>
      </p:sp>
    </p:spTree>
    <p:extLst>
      <p:ext uri="{BB962C8B-B14F-4D97-AF65-F5344CB8AC3E}">
        <p14:creationId xmlns:p14="http://schemas.microsoft.com/office/powerpoint/2010/main" val="351663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E58D83-729F-BA01-E4AE-2E1B4B75F439}"/>
              </a:ext>
            </a:extLst>
          </p:cNvPr>
          <p:cNvSpPr txBox="1"/>
          <p:nvPr/>
        </p:nvSpPr>
        <p:spPr>
          <a:xfrm>
            <a:off x="574964" y="1596102"/>
            <a:ext cx="112360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make_process_runnable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be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 let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first_runnable_VA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PCB_priority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last_runnable_VA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PCB_priority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PCB_next_same_state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nil;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test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nil then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PCB_prev_same_state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nil;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{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PCB_next_same_state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PCB_prev_same_state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PCB_state_runnable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}       </a:t>
            </a:r>
          </a:p>
        </p:txBody>
      </p:sp>
    </p:spTree>
    <p:extLst>
      <p:ext uri="{BB962C8B-B14F-4D97-AF65-F5344CB8AC3E}">
        <p14:creationId xmlns:p14="http://schemas.microsoft.com/office/powerpoint/2010/main" val="3777342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2601</Words>
  <Application>Microsoft Office PowerPoint</Application>
  <PresentationFormat>Widescreen</PresentationFormat>
  <Paragraphs>261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Bookman Old Style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1</cp:revision>
  <dcterms:created xsi:type="dcterms:W3CDTF">2024-04-16T19:34:22Z</dcterms:created>
  <dcterms:modified xsi:type="dcterms:W3CDTF">2024-04-16T20:57:35Z</dcterms:modified>
</cp:coreProperties>
</file>