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E9200-A62C-34D4-3035-9DB3EAF2A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BCF02-84D7-7926-7D84-8BD285A30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FBF7D-153D-0B10-8A16-75CADB38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591EB-2648-0875-52D6-3D5570F6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FDDBC-6C45-E683-0072-E325D063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0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AB0-4BB1-4E91-7E30-90BEC232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45005-966C-C564-EF36-DBFB39D76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A9E5-D965-2348-39F8-DC9233DC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35AA0-F3D6-46F2-3C4F-84B117D4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32027-C137-ACB0-922A-C23BB5BD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7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80466-161D-AE88-9E1B-1A62AE5CA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649D8-7420-A38B-D8CA-88A7BAA38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C925-B1F4-8D99-948C-65F44F43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C7602-B5F2-2FFE-B60F-15A6CB0C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D150F-FC9F-C2B8-DAB2-C387735BF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C90B-D70F-F8F8-2D9D-20C3123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0D3E7-BAB7-6DF7-A8B0-F83B8A29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59AB-6F35-99F8-DC79-983D2C69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2AEDF-78D1-1570-DA3D-A69D6006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86D5F-73F2-AE65-EFE5-64B3CA4C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0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515CD-764E-E0C8-8B1F-647E10EB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B510F-7F48-88B7-3A5A-DB59D47A7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A0D94-0843-BAC2-191E-24C7BEC2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B863A-8CAC-D920-82F7-19D07414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8DA77-F2AE-35A4-E188-D8E58928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1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47AAF-4A2E-39C6-595C-00FFDA22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67908-84AF-236A-2483-B7C134B20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2E6AB-968F-0D48-1715-0C3CD4776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E6A9E-C9E2-7B98-92EA-3114EAB1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0B818-878F-67CA-8D34-B3CAD71B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61D7E-BE26-8325-0682-8D7C739E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307C-6549-B26F-DCB2-9BBB710B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1ED56-D5A7-5D40-C2FA-9B27F5A8E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40B4F-DBA5-D336-9BD5-8629A8B7D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480A2-E744-1FCE-BF24-43BF6822C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B45E5-6C01-AFD5-AB59-4B05951A6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70847B-B494-2AEB-6FC4-F132DC30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0AFDF1-A45D-3F00-2AD1-83B004C7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DDEBDF-ADDD-724B-744E-B04551DD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20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F760-6166-9FF7-1AE2-E6547C19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4D728-E3EF-46BA-F40E-89CFA8B1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36A12-C420-27B8-F5ED-A8CF426E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6AF3E-BFE7-6A34-B45C-5AEA6F86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2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37E806-0B63-C87A-B286-14716E54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6C2DF-88A4-C0E6-3081-29688199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16F6C-3FB5-7AA8-3349-ABC4193E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CAA4-E73B-EB43-CAEC-DF149DB0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D919-513C-A2E6-8C17-20E05DABA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40A54-E430-2F32-38E3-3E4CCF0A8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7945F-6F60-6596-588B-E1AB99234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ACECF-2F0C-E949-986E-9D5AD545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8C58E-6C33-9890-1CB5-3ADA83C0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8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9170-090D-EB95-7BCE-F7A1131B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BD1B56-AC95-2E14-CD87-11260403A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EC9D2-6BFF-B25B-E78F-D4CC6BA6D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75403-2EF1-54C8-4E06-6B6F093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B7540-183E-EAE9-4FE2-F251E8A0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2DBD-1B36-7318-7322-61B57798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6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7D168-848F-3E4B-4C98-0298DA8A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1D2B-2397-9C77-B009-A1424B404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6D0B-7B57-A062-E6A6-0973C852F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FE27A1-CBB8-4F3E-AD45-316BD935F20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B7D6B-52F6-DB7C-5C04-5FFFF3C91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B71B3-F8F0-089C-FA3C-B444F5CDC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3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418252" y="1449256"/>
            <a:ext cx="7595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An extra page directory entry: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manifest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769,      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22)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PT_zero_VA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 }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0  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511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512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767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768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</p:txBody>
      </p:sp>
    </p:spTree>
    <p:extLst>
      <p:ext uri="{BB962C8B-B14F-4D97-AF65-F5344CB8AC3E}">
        <p14:creationId xmlns:p14="http://schemas.microsoft.com/office/powerpoint/2010/main" val="2407477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576424" y="491313"/>
            <a:ext cx="104254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cat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runme.b</a:t>
            </a:r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"io"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"heap"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start()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! 0x1FE,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! 0x1FF,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out("heap address %08X, size %d\n",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outs("\n****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running ****\n");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(16);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returned %08X\n", a)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output: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heap address 00001100, size 5888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****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running ****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returned 0000118A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OS is in charge again, but there is nothing for it to do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57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576424" y="491313"/>
            <a:ext cx="1042540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Protecting OS memory, very little has to be done.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manifests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usrpage = page$validmask, 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syspage = page$validmask bitor page$systemmask</a:t>
            </a:r>
          </a:p>
          <a:p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every single entry in the page directory or a page table changes from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2047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2047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da-DK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Bookman Old Style" panose="02050604050505020204" pitchFamily="18" charset="0"/>
                <a:cs typeface="Courier New" panose="02070309020205020404" pitchFamily="49" charset="0"/>
              </a:rPr>
              <a:t>except in the page fault handler:</a:t>
            </a:r>
          </a:p>
          <a:p>
            <a:endParaRPr lang="da-DK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usr_stack_pt_VA ! pn := p bitor usrpage</a:t>
            </a:r>
          </a:p>
          <a:p>
            <a:endParaRPr lang="da-DK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Bookman Old Style" panose="02050604050505020204" pitchFamily="18" charset="0"/>
                <a:cs typeface="Courier New" panose="02070309020205020404" pitchFamily="49" charset="0"/>
              </a:rPr>
              <a:t>and in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get_new_page </a:t>
            </a:r>
            <a:r>
              <a:rPr lang="da-DK" dirty="0">
                <a:latin typeface="Bookman Old Style" panose="02050604050505020204" pitchFamily="18" charset="0"/>
                <a:cs typeface="Courier New" panose="02070309020205020404" pitchFamily="49" charset="0"/>
              </a:rPr>
              <a:t>used by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load_and_run_user_program:</a:t>
            </a:r>
          </a:p>
          <a:p>
            <a:endParaRPr lang="da-DK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PT_zero_VA ! entry := p bitor usrpage;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013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1086399"/>
            <a:ext cx="1090437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Adding two lines to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runme.b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outs("\n****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running ****\n");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0x100 := 99;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0x80000100 := 99;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results in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****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running ****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INTERRUPT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5 INT$PAGEPRIV: User mode access to system mode page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code=5, address=8oooo1oo, detail=5, from PC ooooo22C</a:t>
            </a:r>
            <a:endParaRPr lang="da-DK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da-DK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access to address 0x100 was OK, but 0x80000100 was caught.</a:t>
            </a:r>
          </a:p>
          <a:p>
            <a:endParaRPr lang="da-DK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600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679999"/>
            <a:ext cx="109043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Secure system calls: add another area to the first attic page.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sizeof_callvec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32,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2,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OSA_callvec_offset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= 2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OSA_callvec_offset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sizeof_callvec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intvec_VA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callvec_VA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OSA_callvec_offset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kbbuff_VA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Bookman Old Style" panose="02050604050505020204" pitchFamily="18" charset="0"/>
                <a:cs typeface="Courier New" panose="02070309020205020404" pitchFamily="49" charset="0"/>
              </a:rPr>
              <a:t>and just after setting up the interrupt vector: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callvec := OS_attic_first_page + OSA_callvec_offset;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for i = 0 to sizeof_callvec - 1 do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  callvec ! i := 0;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callvec ! 0 := 0x80000000 + syscall_print_mem_map;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callvec ! 1 := 0x80000000 + syscall_add_numbers;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$set_special_register(sr$cgbr, callvec); 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$set_special_register(sr$cglen, sizeof_callvec); </a:t>
            </a:r>
          </a:p>
        </p:txBody>
      </p:sp>
    </p:spTree>
    <p:extLst>
      <p:ext uri="{BB962C8B-B14F-4D97-AF65-F5344CB8AC3E}">
        <p14:creationId xmlns:p14="http://schemas.microsoft.com/office/powerpoint/2010/main" val="327565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679999"/>
            <a:ext cx="109043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Defining the two system calls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syscall_print_mem_map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print_mem_map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syscall_add_numbers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(flags, info, code, regnum,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r12, r11, r10, r9, r8,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r7, r6, r5, r4, r3, r2, r1, r0)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(@ r0) ! - regnum;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sum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"regnum %d, %d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\n", regnum,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sum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(@ r0) ! - regnum := sum }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30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679999"/>
            <a:ext cx="109043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user program needs its own interface functions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syscall_print_mem_map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0 }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syscall_add_numbers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(first)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load    r9, &lt;first&gt;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r9,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store   r9, [&lt;r&gt;]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 }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6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1449256"/>
            <a:ext cx="10904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And it needs to call them of course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start()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! 0x1FE,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! 0x1FF, a;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out("heap address %08X, size %d\n",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heap_size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outs("\n****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running ****\n");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(16);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out("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returned %08X\n", a);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syscall_print_mem_map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syscall_add_numbers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(5, 10, 20, 30, 40, 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out("system call added 10 20 30 40 1 and got %d\n", a) }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9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43812" y="1246057"/>
            <a:ext cx="109043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results: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 run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511: pp 8 for VAs 0x7fc00000 to 0x7fffffff: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11 for VAs 0x7ffff800 to 0x7fffffff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0: pp 9 for VAs 0x00000000 to 0x003fffff: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4: pp 23 for VAs 0x00002000 to 0x000027ff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3: pp 22 for VAs 0x00001800 to 0x00001fff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21 for VAs 0x00001000 to 0x000017ff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20 for VAs 0x00000800 to 0x00000fff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19 for VAs 0x00000000 to 0x000007ff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regnum 9, 5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system call added 10 20 30 40 1 and got 101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OS is in charge again, but there is nothing for it to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2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721567" y="563885"/>
            <a:ext cx="75951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769: pp 4 for VAs 0xc0400000 to 0xc07fffff: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769: pp 4 for VAs 0xc0580800 to 0xc0580fff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768: pp 7 for VAs 0xc0580000 to 0xc05807ff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767: pp 5 for VAs 0xc057f800 to 0xc057ffff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512: pp 6 for VAs 0xc0500000 to 0xc05007ff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511: pp 8 for VAs 0xc04ff800 to 0xc04fffff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9 for VAs 0xc0400000 to 0xc04007ff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768: pp 7 for VAs 0xc0000000 to 0xc03fffff: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3: pp 1023 for VAs 0xc0001800 to 0xc0001fff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9 for VAs 0xc0001000 to 0xc00017ff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8 for VAs 0xc0000800 to 0xc0000fff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12 for VAs 0xc0000000 to 0xc00007ff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767: pp 5 for VAs 0xbfc00000 to 0xbfffffff: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10 for VAs 0xbffff800 to 0xbfffffff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512: pp 6 for VAs 0x80000000 to 0x803fffff: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5: pp 18 for VAs 0x80002800 to 0x80002fff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4: pp 17 for VAs 0x80002000 to 0x800027ff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3: pp 16 for VAs 0x80001800 to 0x80001fff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15 for VAs 0x80001000 to 0x800017ff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14 for VAs 0x80000800 to 0x80000fff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13 for VAs 0x80000000 to 0x800007ff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511: pp 8 for VAs 0x7fc00000 to 0x7fffffff: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11 for VAs 0x7ffff800 to 0x7fffffff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0: pp 9 for VAs 0x00000000 to 0x003fffff:    </a:t>
            </a:r>
          </a:p>
        </p:txBody>
      </p:sp>
    </p:spTree>
    <p:extLst>
      <p:ext uri="{BB962C8B-B14F-4D97-AF65-F5344CB8AC3E}">
        <p14:creationId xmlns:p14="http://schemas.microsoft.com/office/powerpoint/2010/main" val="76546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418252" y="1449256"/>
            <a:ext cx="75951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page directory itself can now be accessed at virtual address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                 0xC0580800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and page table N can be accessed at virtual address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                 0xC0400000 + (N &lt;&lt; 11)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3638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02251" y="796113"/>
            <a:ext cx="1161557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Just after virtual memory is turned on: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1023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"%4d: %08X (pp %d)\n",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11);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produces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0: 00004801 (pp 9)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511: 00004001 (pp 8)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512: 00003001 (pp 6)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767: 00002801 (pp 5)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768: 00003801 (pp 7)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769: 00002001 (pp 4)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(compare with printed memory map just seen)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5030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02251" y="796113"/>
            <a:ext cx="116155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and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PT_zero_VA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(768 &lt;&lt; 11);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2047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"%4d: %08X (pp %d)\n",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11);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produces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0: 00006001 (pp 12)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1: 00004001 (pp 8)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2: 00004801 (pp 9)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3: 001FF801 (pp 1023)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 new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print_mem_map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function that works when virtual memory is active is made by using these two access methods in an adaptation of the original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print_mem_map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16765" y="505827"/>
            <a:ext cx="1161557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How it has to be done:</a:t>
            </a:r>
          </a:p>
          <a:p>
            <a:endParaRPr lang="en-US" sz="11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continue_under_virtual_memory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reset_statics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really_continue_under_virtual_memory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really_continue_under_virtual_memory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PT_zero_VA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(768 &lt;&lt; 11);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"This is the page directory:\n");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1023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"%4d: %08X (pp %d)\n",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page_dir_VA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11);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"This is page table number 768:\n");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2047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"%4d: %08X (pp %d)\n",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11);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load_and_run_user_program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96667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16765" y="505827"/>
            <a:ext cx="1161557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So now these entries can be removed: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OSAPT_usr_code_pt_offset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2,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OSAPT_usr_code_pt_offset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gets a small change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(entry)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0 then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ERROR;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PT_zero_VA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entry := p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59704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16765" y="505827"/>
            <a:ext cx="1161557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page fault handler needs a similar change: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p,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PT_zero_VA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(511 &lt;&lt; 11);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page$tablenumsel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&lt;&gt; 511 then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write(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"\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n%d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page fault address %08X not in acceptable range\n",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 halt } }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page$pageintablesel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 :=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write(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"page fault at %08X [%d/%d/%d] gets page %d\n",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page$offsetsel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 &gt;&gt; 11);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p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45431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576423" y="767085"/>
            <a:ext cx="116155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User programs need heaps.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load_and_run_user_program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f,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page_in_pt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0x200,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0x200,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page_in_pt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page_in_pt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page_in_pt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0x1FE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0x1FF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heap_size_words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sr$usrsp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sr$usrfp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set_flag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flag$sys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0x200()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18081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2619</Words>
  <Application>Microsoft Office PowerPoint</Application>
  <PresentationFormat>Widescreen</PresentationFormat>
  <Paragraphs>304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Bookman Old Style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7</cp:revision>
  <dcterms:created xsi:type="dcterms:W3CDTF">2024-03-21T19:37:06Z</dcterms:created>
  <dcterms:modified xsi:type="dcterms:W3CDTF">2024-03-26T20:51:30Z</dcterms:modified>
</cp:coreProperties>
</file>