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3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6117-8A24-A654-517D-70176D231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50F5B-84B2-11C1-FB9F-969B96BE5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1487-1B39-4690-3169-F68B537C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86106-F230-7513-9960-C90DD898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D233B-9EF8-1F67-DB16-B0A5C25F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7689-9C53-79E3-2477-6BA7C591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FECAC-CD43-9A21-BD7F-A90F65E3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6BE00-F12A-B329-4420-A7484B43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D3132-B2A4-D060-AA24-7B67C277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252A-34FE-B125-03CE-997A2DC4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47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6B095-8F30-F6B8-913A-A823A6FFC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7B791-CD5C-24B0-18BF-E24B14A3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E8B7-4451-24B6-3B88-E982080C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52B3D-C85C-86A0-486E-83BE3B84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1842-D910-E9B2-E749-04FFA6AE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57C-B750-BB7E-FA8E-4E7B8DDC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0BE6-BAEC-F1CA-7454-47072CF3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DFD1E-E3B2-0BE0-3666-A2BEC54F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68E5A-E4B6-3209-3C81-20A4EF3D0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3824-FDB8-628E-8676-B36BB12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5DF4-EF9E-A623-1756-3C55D995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5A679-EEA0-E2C9-5C5C-875A4833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CB47-D5F7-A203-ED1C-25606AA6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740DC-1946-C3A6-02C6-FA657E33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A8C4-D7B1-D02F-042D-F543B160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3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05DC-585A-6AF8-5118-40458D59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597C-0A08-563E-6486-155F5864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8576A-E2DB-751C-12B7-AE4B2AE01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1CBBA-3A25-88E8-5F9D-F675BBB1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BBCCD-880F-9B3A-B4C9-82BFCCC5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A6314-7F95-3353-95AB-48B055F8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A1E5-0286-70AD-3537-19384C44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CE565-DFCD-4A8B-4D5D-3544028C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413AF-386C-C067-11A6-1762A2D0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B0FBE-410D-E0D6-5896-DF91338EC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9C7ED2-A6C7-80E3-348D-3D282B82E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96EE8-83AA-AF74-3E30-903857EE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0AFAF-6C2F-6FC9-1BA2-014C4270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99621-EBFC-215E-79D3-75287314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9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6D29-484C-CB17-8814-B9B55BED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A07E9-21C5-5775-A4C3-CABE45E9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47A83-154A-F465-77F9-6A976EAAE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9EB19-30A9-F75C-1813-89316803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3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C23CB-6D56-0CD3-E377-8003CEA5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5F0B7-887F-F5C5-44B1-2A3E6E32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2470-A173-ED0C-4780-016E6AD1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6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8D1E-AA7D-36E6-80A5-DCAC14DE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7254C-27B1-E84F-3378-8E66CBA3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0F7FE-838E-F9C3-DB69-3D004D520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136E2-CC03-525D-E6D9-2B12F0F5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F4AB6-9B99-5D66-A085-9904A91A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FB8B-D4EC-020F-56B8-1199AC63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8507-9A8B-D4AA-C117-0BF3D7C7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17973-AD10-305C-C3E6-F90FF8AB2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F5FFF-0C83-BA47-A17A-1D8E8D47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BD426-A2AA-91F5-341C-506C810B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34736-B3F1-6FE1-77E1-0D74798D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106AD-B265-8468-EAB6-A576DC8F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4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7834-A8C0-8941-283A-A45E0757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6E7FF-979E-1138-6E50-1229651AF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787F-A3FE-06D7-BF61-2B45A0113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618B-C0E2-4BDD-A59D-1EC873B6942E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8B192-27BB-6F49-9B70-30C6EEBC1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34B57-AD0B-61DB-1D67-BE9EB38DE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E8534-555D-866C-2C99-CE84266335D5}"/>
              </a:ext>
            </a:extLst>
          </p:cNvPr>
          <p:cNvSpPr txBox="1"/>
          <p:nvPr/>
        </p:nvSpPr>
        <p:spPr>
          <a:xfrm>
            <a:off x="1237673" y="932873"/>
            <a:ext cx="994756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US" sz="2400" dirty="0">
                <a:latin typeface="Bookman Old Style" panose="02050604050505020204" pitchFamily="18" charset="0"/>
              </a:rPr>
              <a:t>ECE 218 Tuesday 7th November 2023</a:t>
            </a:r>
          </a:p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200" dirty="0">
                <a:latin typeface="Bookman Old Style" panose="02050604050505020204" pitchFamily="18" charset="0"/>
              </a:rPr>
              <a:t> </a:t>
            </a:r>
          </a:p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(select only one)</a:t>
            </a:r>
            <a:endParaRPr lang="en-US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1: 	WITHOUT A CALCULATOR: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If quicksort takes 20 seconds to sort 1,000,000 objects,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how long would it take for 1,000,000,000 objects</a:t>
            </a:r>
            <a:r>
              <a:rPr lang="en-GB" sz="2000" dirty="0">
                <a:latin typeface="Bookman Old Style" panose="02050604050505020204" pitchFamily="18" charset="0"/>
                <a:sym typeface="Symbol" panose="05050102010706020507" pitchFamily="18" charset="2"/>
              </a:rPr>
              <a:t>?</a:t>
            </a: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 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A:	20,000 seconds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B:	A month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C:	8 hours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D:	5 days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E:	</a:t>
            </a:r>
            <a:r>
              <a:rPr lang="en-GB" sz="2000">
                <a:latin typeface="Bookman Old Style" panose="02050604050505020204" pitchFamily="18" charset="0"/>
              </a:rPr>
              <a:t>30 minutes</a:t>
            </a: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80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12</cp:revision>
  <dcterms:created xsi:type="dcterms:W3CDTF">2023-09-04T21:18:03Z</dcterms:created>
  <dcterms:modified xsi:type="dcterms:W3CDTF">2023-11-07T21:32:10Z</dcterms:modified>
</cp:coreProperties>
</file>