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3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218 Tuesday 7th November 2023</a:t>
            </a:r>
          </a:p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200" dirty="0">
                <a:latin typeface="Bookman Old Style" panose="02050604050505020204" pitchFamily="18" charset="0"/>
              </a:rPr>
              <a:t> </a:t>
            </a:r>
          </a:p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(select only one)</a:t>
            </a:r>
            <a:endParaRPr lang="en-US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	WITHOUT A CALCULATOR: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If quicksort takes 20 seconds to sort 1,000,000 objects,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how long would it take for 1,000,000,000 objects</a:t>
            </a:r>
            <a:r>
              <a:rPr lang="en-GB" sz="2000" dirty="0">
                <a:latin typeface="Bookman Old Style" panose="02050604050505020204" pitchFamily="18" charset="0"/>
                <a:sym typeface="Symbol" panose="05050102010706020507" pitchFamily="18" charset="2"/>
              </a:rPr>
              <a:t>?</a:t>
            </a: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 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A:	20,000 seconds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B:	A month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C:	8 hours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D:	5 days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E:	</a:t>
            </a:r>
            <a:r>
              <a:rPr lang="en-GB" sz="2000">
                <a:latin typeface="Bookman Old Style" panose="02050604050505020204" pitchFamily="18" charset="0"/>
              </a:rPr>
              <a:t>30 minutes</a:t>
            </a: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12</cp:revision>
  <dcterms:created xsi:type="dcterms:W3CDTF">2023-09-04T21:18:03Z</dcterms:created>
  <dcterms:modified xsi:type="dcterms:W3CDTF">2023-11-07T21:32:10Z</dcterms:modified>
</cp:coreProperties>
</file>