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Tuesday 10th October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Are you present in class today?		(select as many as you want)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Yes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Yes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Yes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I was, but then I left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No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10</cp:revision>
  <dcterms:created xsi:type="dcterms:W3CDTF">2023-09-04T21:18:03Z</dcterms:created>
  <dcterms:modified xsi:type="dcterms:W3CDTF">2023-10-06T20:29:28Z</dcterms:modified>
</cp:coreProperties>
</file>