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218 Thursday 5th October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Which of these is/are true		(select as many as you want)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O(N</a:t>
            </a:r>
            <a:r>
              <a:rPr lang="en-GB" sz="2000" baseline="30000" dirty="0">
                <a:latin typeface="Bookman Old Style" panose="02050604050505020204" pitchFamily="18" charset="0"/>
              </a:rPr>
              <a:t>2</a:t>
            </a:r>
            <a:r>
              <a:rPr lang="en-GB" sz="2000" dirty="0">
                <a:latin typeface="Bookman Old Style" panose="02050604050505020204" pitchFamily="18" charset="0"/>
              </a:rPr>
              <a:t>) is better than O(N)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O(N) is better than O(N</a:t>
            </a:r>
            <a:r>
              <a:rPr lang="en-GB" sz="2000" baseline="30000" dirty="0">
                <a:latin typeface="Bookman Old Style" panose="02050604050505020204" pitchFamily="18" charset="0"/>
              </a:rPr>
              <a:t>2</a:t>
            </a:r>
            <a:r>
              <a:rPr lang="en-GB" sz="2000" dirty="0">
                <a:latin typeface="Bookman Old Style" panose="02050604050505020204" pitchFamily="18" charset="0"/>
              </a:rPr>
              <a:t>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If an algorithm is quadratic, doubling the data size doubles the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	time needed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If an algorithm is quadratic, tripling the data size multiplies the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	time needed by nine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If an algorithm is linear, tripling the data size triples the time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	needed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716973"/>
            <a:ext cx="994756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2: Consider this function and determine its time complexity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									(select as many as you want)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+= 1)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   for (int j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+ 1; j &lt; N; j += 1)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      if (A[j - 1] &gt; A[j])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         swap(A[j - 1], A[j]);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A: O(N</a:t>
            </a:r>
            <a:r>
              <a:rPr lang="en-GB" sz="2000" baseline="30000" dirty="0">
                <a:latin typeface="Bookman Old Style" panose="02050604050505020204" pitchFamily="18" charset="0"/>
              </a:rPr>
              <a:t>3</a:t>
            </a:r>
            <a:r>
              <a:rPr lang="en-GB" sz="2000" dirty="0">
                <a:latin typeface="Bookman Old Style" panose="02050604050505020204" pitchFamily="18" charset="0"/>
              </a:rPr>
              <a:t>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B: O(N</a:t>
            </a:r>
            <a:r>
              <a:rPr lang="en-GB" sz="2000" baseline="30000" dirty="0">
                <a:latin typeface="Bookman Old Style" panose="02050604050505020204" pitchFamily="18" charset="0"/>
              </a:rPr>
              <a:t>2</a:t>
            </a:r>
            <a:r>
              <a:rPr lang="en-GB" sz="2000" dirty="0">
                <a:latin typeface="Bookman Old Style" panose="02050604050505020204" pitchFamily="18" charset="0"/>
              </a:rPr>
              <a:t>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C: O(N)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D: Quadratic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E: Linear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97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246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9</cp:revision>
  <dcterms:created xsi:type="dcterms:W3CDTF">2023-09-04T21:18:03Z</dcterms:created>
  <dcterms:modified xsi:type="dcterms:W3CDTF">2023-10-05T20:21:37Z</dcterms:modified>
</cp:coreProperties>
</file>