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Tuesday 3rd October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Which of these is/are true		(select as many as you want)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Functions' local variables are on the stack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Functions' local variables are on the heap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The stack is part of the heap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Objects created with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sz="2000" dirty="0">
                <a:latin typeface="Bookman Old Style" panose="02050604050505020204" pitchFamily="18" charset="0"/>
              </a:rPr>
              <a:t> are on the stack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Objects created with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sz="2000" dirty="0">
                <a:latin typeface="Bookman Old Style" panose="02050604050505020204" pitchFamily="18" charset="0"/>
              </a:rPr>
              <a:t> are on the heap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8</cp:revision>
  <dcterms:created xsi:type="dcterms:W3CDTF">2023-09-04T21:18:03Z</dcterms:created>
  <dcterms:modified xsi:type="dcterms:W3CDTF">2023-09-29T20:11:13Z</dcterms:modified>
</cp:coreProperties>
</file>