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118 Tuesday 24th October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What would this bit of C++ display    (select one)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95C23B-7CB2-FE43-8389-DB0618F59B8E}"/>
              </a:ext>
            </a:extLst>
          </p:cNvPr>
          <p:cNvSpPr txBox="1"/>
          <p:nvPr/>
        </p:nvSpPr>
        <p:spPr>
          <a:xfrm>
            <a:off x="647700" y="3093584"/>
            <a:ext cx="44582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 = 5, b =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(a &gt;= 0 &amp;&amp; b &lt; 100)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a &lt;&lt; "/" &lt;&lt; b &lt;&lt; " ";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 = a - 1;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 = b * 2; }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"\n";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E45EC2-80E5-CD71-A21A-7ED77357BCC3}"/>
              </a:ext>
            </a:extLst>
          </p:cNvPr>
          <p:cNvSpPr txBox="1"/>
          <p:nvPr/>
        </p:nvSpPr>
        <p:spPr>
          <a:xfrm>
            <a:off x="5243830" y="2678085"/>
            <a:ext cx="47628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ookman Old Style" panose="02050604050505020204" pitchFamily="18" charset="0"/>
              </a:rPr>
              <a:t>A: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5/1 4/2 3/4 2/8 1/16 0/32 -1/64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B: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5 2 0.75 0.25 0.0625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C: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5/1 4/2 3/4 2/8 1/16 0/32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D: </a:t>
            </a:r>
            <a:r>
              <a:rPr lang="en-US" dirty="0">
                <a:latin typeface="Bookman Old Style" panose="02050604050505020204" pitchFamily="18" charset="0"/>
                <a:cs typeface="Courier New" panose="02070309020205020404" pitchFamily="49" charset="0"/>
              </a:rPr>
              <a:t>Nothing because it is wrong</a:t>
            </a:r>
          </a:p>
          <a:p>
            <a:endParaRPr lang="en-US" dirty="0">
              <a:latin typeface="Bookman Old Style" panose="02050604050505020204" pitchFamily="18" charset="0"/>
            </a:endParaRPr>
          </a:p>
          <a:p>
            <a:r>
              <a:rPr lang="en-US" dirty="0">
                <a:latin typeface="Bookman Old Style" panose="02050604050505020204" pitchFamily="18" charset="0"/>
              </a:rPr>
              <a:t>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5/1 4/2 3/4 2/8 1/16 0/32 0/64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11</cp:revision>
  <dcterms:created xsi:type="dcterms:W3CDTF">2023-09-04T21:18:03Z</dcterms:created>
  <dcterms:modified xsi:type="dcterms:W3CDTF">2023-10-24T01:24:01Z</dcterms:modified>
</cp:coreProperties>
</file>