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3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66117-8A24-A654-517D-70176D231A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C50F5B-84B2-11C1-FB9F-969B96BE53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B1487-1B39-4690-3169-F68B537C1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86106-F230-7513-9960-C90DD898E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D233B-9EF8-1F67-DB16-B0A5C25F5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450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D7689-9C53-79E3-2477-6BA7C591D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4FECAC-CD43-9A21-BD7F-A90F65E3DF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6BE00-F12A-B329-4420-A7484B43F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D3132-B2A4-D060-AA24-7B67C277B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B252A-34FE-B125-03CE-997A2DC4C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47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86B095-8F30-F6B8-913A-A823A6FFC3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17B791-CD5C-24B0-18BF-E24B14A36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EE8B7-4451-24B6-3B88-E982080C5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52B3D-C85C-86A0-486E-83BE3B84E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81842-D910-E9B2-E749-04FFA6AE9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68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D557C-B750-BB7E-FA8E-4E7B8DDCB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F0BE6-BAEC-F1CA-7454-47072CF33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DFD1E-E3B2-0BE0-3666-A2BEC54F5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68E5A-E4B6-3209-3C81-20A4EF3D0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73824-FDB8-628E-8676-B36BB1214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19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55DF4-EF9E-A623-1756-3C55D9958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5A679-EEA0-E2C9-5C5C-875A48339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ACB47-D5F7-A203-ED1C-25606AA6A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740DC-1946-C3A6-02C6-FA657E33A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7A8C4-D7B1-D02F-042D-F543B160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738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405DC-585A-6AF8-5118-40458D595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E597C-0A08-563E-6486-155F5864D3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98576A-E2DB-751C-12B7-AE4B2AE011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A1CBBA-3A25-88E8-5F9D-F675BBB17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3BBCCD-880F-9B3A-B4C9-82BFCCC5C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BA6314-7F95-3353-95AB-48B055F8B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67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BA1E5-0286-70AD-3537-19384C449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ACE565-DFCD-4A8B-4D5D-3544028CD0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9413AF-386C-C067-11A6-1762A2D05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2B0FBE-410D-E0D6-5896-DF91338ECB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9C7ED2-A6C7-80E3-348D-3D282B82E8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C96EE8-83AA-AF74-3E30-903857EE5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70AFAF-6C2F-6FC9-1BA2-014C42708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F99621-EBFC-215E-79D3-752873142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496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76D29-484C-CB17-8814-B9B55BED2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FA07E9-21C5-5775-A4C3-CABE45E98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947A83-154A-F465-77F9-6A976EAAE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99EB19-30A9-F75C-1813-893168038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733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DC23CB-6D56-0CD3-E377-8003CEA50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25F0B7-887F-F5C5-44B1-2A3E6E321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6B2470-A173-ED0C-4780-016E6AD18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162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78D1E-AA7D-36E6-80A5-DCAC14DE1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7254C-27B1-E84F-3378-8E66CBA39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90F7FE-838E-F9C3-DB69-3D004D520C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1136E2-CC03-525D-E6D9-2B12F0F5D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0F4AB6-9B99-5D66-A085-9904A91A1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2EFB8B-D4EC-020F-56B8-1199AC638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652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88507-9A8B-D4AA-C117-0BF3D7C7B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317973-AD10-305C-C3E6-F90FF8AB28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F5FFF-0C83-BA47-A17A-1D8E8D47F5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4BD426-A2AA-91F5-341C-506C810B9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C34736-B3F1-6FE1-77E1-0D74798DE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B106AD-B265-8468-EAB6-A576DC8FE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243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E67834-A8C0-8941-283A-A45E07578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E6E7FF-979E-1138-6E50-1229651AF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D787F-A3FE-06D7-BF61-2B45A01138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E618B-C0E2-4BDD-A59D-1EC873B6942E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8B192-27BB-6F49-9B70-30C6EEBC10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34B57-AD0B-61DB-1D67-BE9EB38DE6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69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6DE8534-555D-866C-2C99-CE84266335D5}"/>
              </a:ext>
            </a:extLst>
          </p:cNvPr>
          <p:cNvSpPr txBox="1"/>
          <p:nvPr/>
        </p:nvSpPr>
        <p:spPr>
          <a:xfrm>
            <a:off x="1237673" y="932873"/>
            <a:ext cx="99475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US" sz="2400" dirty="0">
                <a:latin typeface="Bookman Old Style" panose="02050604050505020204" pitchFamily="18" charset="0"/>
              </a:rPr>
              <a:t>ECE 118 Tuesday 10th October 2023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1: What would this bit of C++ display    (select one)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95C23B-7CB2-FE43-8389-DB0618F59B8E}"/>
              </a:ext>
            </a:extLst>
          </p:cNvPr>
          <p:cNvSpPr txBox="1"/>
          <p:nvPr/>
        </p:nvSpPr>
        <p:spPr>
          <a:xfrm>
            <a:off x="647700" y="3093584"/>
            <a:ext cx="459613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j = 33;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 (j &gt;= 1)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&lt;&lt;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" &lt;&lt; j &lt;&lt; " ";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j = j / 2; }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E45EC2-80E5-CD71-A21A-7ED77357BCC3}"/>
              </a:ext>
            </a:extLst>
          </p:cNvPr>
          <p:cNvSpPr txBox="1"/>
          <p:nvPr/>
        </p:nvSpPr>
        <p:spPr>
          <a:xfrm>
            <a:off x="5243830" y="2678085"/>
            <a:ext cx="684033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</a:rPr>
              <a:t>A: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1 33 2 16.5 3 8.25 4 4.125 5 2.0625 6 1.03125</a:t>
            </a:r>
          </a:p>
          <a:p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>
                <a:latin typeface="Bookman Old Style" panose="02050604050505020204" pitchFamily="18" charset="0"/>
              </a:rPr>
              <a:t>B: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1 33 2 16.5 3 8.2 4 4.1 5 2.1 6 1.0</a:t>
            </a:r>
          </a:p>
          <a:p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>
                <a:latin typeface="Bookman Old Style" panose="02050604050505020204" pitchFamily="18" charset="0"/>
              </a:rPr>
              <a:t>C: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1 33 2 16 3 8 4 4 5 2 6 1</a:t>
            </a:r>
          </a:p>
          <a:p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>
                <a:latin typeface="Bookman Old Style" panose="02050604050505020204" pitchFamily="18" charset="0"/>
              </a:rPr>
              <a:t>D: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1 2 3 4 5 6 33 16 8 4 2 1</a:t>
            </a:r>
          </a:p>
          <a:p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>
                <a:latin typeface="Bookman Old Style" panose="02050604050505020204" pitchFamily="18" charset="0"/>
              </a:rPr>
              <a:t>E: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1 2 3 4 5 6 33 16.5 8.25 4.125 2.20625 1.03125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280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133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Bookman Old Style</vt:lpstr>
      <vt:lpstr>Calibri</vt:lpstr>
      <vt:lpstr>Calibri Light</vt:lpstr>
      <vt:lpstr>Courier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Murrell</dc:creator>
  <cp:lastModifiedBy>Stephen Murrell</cp:lastModifiedBy>
  <cp:revision>10</cp:revision>
  <dcterms:created xsi:type="dcterms:W3CDTF">2023-09-04T21:18:03Z</dcterms:created>
  <dcterms:modified xsi:type="dcterms:W3CDTF">2023-10-06T20:25:27Z</dcterms:modified>
</cp:coreProperties>
</file>