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118 Thursday 21st September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Quiz for attendance and testing		(select one)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Are you present in class today?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1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No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5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Yes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87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A85F5A-34F8-BB79-1D05-63404D68D009}"/>
              </a:ext>
            </a:extLst>
          </p:cNvPr>
          <p:cNvSpPr txBox="1"/>
          <p:nvPr/>
        </p:nvSpPr>
        <p:spPr>
          <a:xfrm>
            <a:off x="1311215" y="1012954"/>
            <a:ext cx="93596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2: Do you remember anything?	(select as many as are correct)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	Which of these are you allowed to use in assignments now?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CC75B-85E2-2D00-EE7D-EE9C18EC1ECE}"/>
              </a:ext>
            </a:extLst>
          </p:cNvPr>
          <p:cNvSpPr txBox="1"/>
          <p:nvPr/>
        </p:nvSpPr>
        <p:spPr>
          <a:xfrm>
            <a:off x="1311215" y="2389517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A: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x &lt; 7: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print(x)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print("small")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print("ok")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0025-597F-2BDF-1560-9EA0A538F1D9}"/>
              </a:ext>
            </a:extLst>
          </p:cNvPr>
          <p:cNvSpPr txBox="1"/>
          <p:nvPr/>
        </p:nvSpPr>
        <p:spPr>
          <a:xfrm>
            <a:off x="1311215" y="4320078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B: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print(7);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 -&gt; ");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print(7 * 7);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4B579-2A46-695A-732F-214D88AC82A2}"/>
              </a:ext>
            </a:extLst>
          </p:cNvPr>
          <p:cNvSpPr txBox="1"/>
          <p:nvPr/>
        </p:nvSpPr>
        <p:spPr>
          <a:xfrm>
            <a:off x="4482861" y="3223404"/>
            <a:ext cx="3502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C: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int x = y + z;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print("x"); }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1FD98E-6D8D-B88B-7E80-EDC501AE6877}"/>
              </a:ext>
            </a:extLst>
          </p:cNvPr>
          <p:cNvSpPr txBox="1"/>
          <p:nvPr/>
        </p:nvSpPr>
        <p:spPr>
          <a:xfrm>
            <a:off x="7553864" y="2389517"/>
            <a:ext cx="360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D: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&lt; 7);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const int x = y + z;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print("x"); 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2968F6-F6BA-C965-4A1F-6C7DF7B44ACD}"/>
              </a:ext>
            </a:extLst>
          </p:cNvPr>
          <p:cNvSpPr txBox="1"/>
          <p:nvPr/>
        </p:nvSpPr>
        <p:spPr>
          <a:xfrm>
            <a:off x="7604185" y="4423733"/>
            <a:ext cx="3502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11480" algn="l"/>
              </a:tabLst>
            </a:pPr>
            <a:r>
              <a:rPr lang="en-US" dirty="0">
                <a:latin typeface="Bookman Old Style" panose="02050604050505020204" pitchFamily="18" charset="0"/>
              </a:rPr>
              <a:t>E: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f(const int a)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{ int b = a + 1;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int c = b * b;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c = b + 1;</a:t>
            </a:r>
          </a:p>
          <a:p>
            <a:pPr>
              <a:tabLst>
                <a:tab pos="41148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return c; }</a:t>
            </a:r>
            <a:endParaRPr lang="en-GB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2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242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5</cp:revision>
  <dcterms:created xsi:type="dcterms:W3CDTF">2023-09-04T21:18:03Z</dcterms:created>
  <dcterms:modified xsi:type="dcterms:W3CDTF">2023-09-20T23:50:23Z</dcterms:modified>
</cp:coreProperties>
</file>