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118 Tuesday 5</a:t>
            </a:r>
            <a:r>
              <a:rPr lang="en-US" sz="2400" baseline="30000" dirty="0">
                <a:latin typeface="Bookman Old Style" panose="02050604050505020204" pitchFamily="18" charset="0"/>
              </a:rPr>
              <a:t>th</a:t>
            </a:r>
            <a:r>
              <a:rPr lang="en-US" sz="2400" dirty="0">
                <a:latin typeface="Bookman Old Style" panose="02050604050505020204" pitchFamily="18" charset="0"/>
              </a:rPr>
              <a:t> September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Quiz for attendance and testing		(select one)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What is the difference between a hippopotamus and Ohio?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1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2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5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17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87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A85F5A-34F8-BB79-1D05-63404D68D009}"/>
              </a:ext>
            </a:extLst>
          </p:cNvPr>
          <p:cNvSpPr txBox="1"/>
          <p:nvPr/>
        </p:nvSpPr>
        <p:spPr>
          <a:xfrm>
            <a:off x="1311215" y="1012954"/>
            <a:ext cx="93596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2: Do you remember anything?	(select as many as are correct)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18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	Which of these is correct and good C++?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CC75B-85E2-2D00-EE7D-EE9C18EC1ECE}"/>
              </a:ext>
            </a:extLst>
          </p:cNvPr>
          <p:cNvSpPr txBox="1"/>
          <p:nvPr/>
        </p:nvSpPr>
        <p:spPr>
          <a:xfrm>
            <a:off x="1311215" y="2389517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A: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x &lt; 7: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print(x)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print("small")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print("ok")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0025-597F-2BDF-1560-9EA0A538F1D9}"/>
              </a:ext>
            </a:extLst>
          </p:cNvPr>
          <p:cNvSpPr txBox="1"/>
          <p:nvPr/>
        </p:nvSpPr>
        <p:spPr>
          <a:xfrm>
            <a:off x="1311215" y="4320078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B: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7)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print(x)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print("small")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print("ok")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04B579-2A46-695A-732F-214D88AC82A2}"/>
              </a:ext>
            </a:extLst>
          </p:cNvPr>
          <p:cNvSpPr txBox="1"/>
          <p:nvPr/>
        </p:nvSpPr>
        <p:spPr>
          <a:xfrm>
            <a:off x="4482861" y="3223404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C: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7);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{ print(x);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print("small"); }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print("ok");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1FD98E-6D8D-B88B-7E80-EDC501AE6877}"/>
              </a:ext>
            </a:extLst>
          </p:cNvPr>
          <p:cNvSpPr txBox="1"/>
          <p:nvPr/>
        </p:nvSpPr>
        <p:spPr>
          <a:xfrm>
            <a:off x="8304362" y="2389517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D: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7)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print(x);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print("small");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print("ok");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2968F6-F6BA-C965-4A1F-6C7DF7B44ACD}"/>
              </a:ext>
            </a:extLst>
          </p:cNvPr>
          <p:cNvSpPr txBox="1"/>
          <p:nvPr/>
        </p:nvSpPr>
        <p:spPr>
          <a:xfrm>
            <a:off x="8304362" y="4320078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E: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7)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{ print(x);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print("small"); }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print("ok");</a:t>
            </a:r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2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A85F5A-34F8-BB79-1D05-63404D68D009}"/>
              </a:ext>
            </a:extLst>
          </p:cNvPr>
          <p:cNvSpPr txBox="1"/>
          <p:nvPr/>
        </p:nvSpPr>
        <p:spPr>
          <a:xfrm>
            <a:off x="1311215" y="1012954"/>
            <a:ext cx="9359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3: Following a function	</a:t>
            </a:r>
            <a:r>
              <a:rPr lang="en-GB" sz="1800">
                <a:latin typeface="Bookman Old Style" panose="02050604050505020204" pitchFamily="18" charset="0"/>
              </a:rPr>
              <a:t>(select one)</a:t>
            </a:r>
            <a:endParaRPr lang="en-GB" sz="18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CC75B-85E2-2D00-EE7D-EE9C18EC1ECE}"/>
              </a:ext>
            </a:extLst>
          </p:cNvPr>
          <p:cNvSpPr txBox="1"/>
          <p:nvPr/>
        </p:nvSpPr>
        <p:spPr>
          <a:xfrm>
            <a:off x="871268" y="1650853"/>
            <a:ext cx="35023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Given this definition</a:t>
            </a:r>
          </a:p>
          <a:p>
            <a:pPr>
              <a:tabLst>
                <a:tab pos="411480" algn="l"/>
              </a:tabLst>
            </a:pPr>
            <a:endParaRPr lang="en-US" dirty="0">
              <a:latin typeface="Bookman Old Style" panose="02050604050505020204" pitchFamily="18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f(const int x)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print(x);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print(" ");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(x &gt; 1)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f(x / 2); }</a:t>
            </a:r>
          </a:p>
          <a:p>
            <a:pPr>
              <a:tabLst>
                <a:tab pos="411480" algn="l"/>
              </a:tabLs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What would this produce?</a:t>
            </a:r>
          </a:p>
          <a:p>
            <a:pPr>
              <a:tabLst>
                <a:tab pos="411480" algn="l"/>
              </a:tabLst>
            </a:pPr>
            <a:endParaRPr lang="en-US" dirty="0">
              <a:latin typeface="Bookman Old Style" panose="02050604050505020204" pitchFamily="18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f(35);</a:t>
            </a:r>
          </a:p>
          <a:p>
            <a:pPr>
              <a:tabLst>
                <a:tab pos="411480" algn="l"/>
              </a:tabLst>
            </a:pP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0025-597F-2BDF-1560-9EA0A538F1D9}"/>
              </a:ext>
            </a:extLst>
          </p:cNvPr>
          <p:cNvSpPr txBox="1"/>
          <p:nvPr/>
        </p:nvSpPr>
        <p:spPr>
          <a:xfrm>
            <a:off x="4692771" y="2151185"/>
            <a:ext cx="66279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A: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35 17.5 8.75 4.375 2.1875 1.09375 0.546875</a:t>
            </a:r>
          </a:p>
          <a:p>
            <a:pPr>
              <a:tabLst>
                <a:tab pos="411480" algn="l"/>
              </a:tabLs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B:	Nothing, it is incorrect</a:t>
            </a:r>
          </a:p>
          <a:p>
            <a:pPr>
              <a:tabLst>
                <a:tab pos="411480" algn="l"/>
              </a:tabLst>
            </a:pPr>
            <a:endParaRPr lang="en-US" dirty="0">
              <a:latin typeface="Bookman Old Style" panose="02050604050505020204" pitchFamily="18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C: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35 17.5 8.75 4.375 2.1875 1.09375</a:t>
            </a:r>
          </a:p>
          <a:p>
            <a:pPr>
              <a:tabLst>
                <a:tab pos="411480" algn="l"/>
              </a:tabLs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D: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35 17 8 4 2 1</a:t>
            </a:r>
          </a:p>
          <a:p>
            <a:pPr>
              <a:tabLst>
                <a:tab pos="411480" algn="l"/>
              </a:tabLst>
            </a:pPr>
            <a:endParaRPr lang="en-GB" dirty="0">
              <a:latin typeface="Bookman Old Style" panose="02050604050505020204" pitchFamily="18" charset="0"/>
            </a:endParaRPr>
          </a:p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E: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35 17 8 4 2</a:t>
            </a:r>
          </a:p>
        </p:txBody>
      </p:sp>
    </p:spTree>
    <p:extLst>
      <p:ext uri="{BB962C8B-B14F-4D97-AF65-F5344CB8AC3E}">
        <p14:creationId xmlns:p14="http://schemas.microsoft.com/office/powerpoint/2010/main" val="183684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331</Words>
  <Application>Microsoft Office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4</cp:revision>
  <dcterms:created xsi:type="dcterms:W3CDTF">2023-09-04T21:18:03Z</dcterms:created>
  <dcterms:modified xsi:type="dcterms:W3CDTF">2023-09-04T22:27:40Z</dcterms:modified>
</cp:coreProperties>
</file>