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91" r:id="rId5"/>
    <p:sldId id="260" r:id="rId6"/>
    <p:sldId id="261" r:id="rId7"/>
    <p:sldId id="262" r:id="rId8"/>
    <p:sldId id="263" r:id="rId9"/>
    <p:sldId id="258" r:id="rId10"/>
    <p:sldId id="264" r:id="rId11"/>
    <p:sldId id="265" r:id="rId12"/>
    <p:sldId id="266" r:id="rId13"/>
    <p:sldId id="267" r:id="rId14"/>
    <p:sldId id="268" r:id="rId15"/>
    <p:sldId id="269" r:id="rId16"/>
    <p:sldId id="2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58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6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1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82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09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05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63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3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13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56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A81A0-7961-43D4-BFF9-407A68B3ED63}" type="datetimeFigureOut">
              <a:rPr lang="en-GB" smtClean="0"/>
              <a:t>13/09/2020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63433-E403-4F55-BF6A-14ADDE9BDA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77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0159" y="925417"/>
            <a:ext cx="7221272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Priority Queue supports these operations:</a:t>
            </a:r>
          </a:p>
          <a:p>
            <a:endParaRPr lang="en-US" sz="2800" dirty="0"/>
          </a:p>
          <a:p>
            <a:r>
              <a:rPr lang="en-US" sz="2800" dirty="0" smtClean="0"/>
              <a:t>     </a:t>
            </a:r>
            <a:r>
              <a:rPr lang="en-US" sz="2800" dirty="0" err="1" smtClean="0"/>
              <a:t>is_empty</a:t>
            </a:r>
            <a:endParaRPr lang="en-US" sz="2800" dirty="0" smtClean="0"/>
          </a:p>
          <a:p>
            <a:endParaRPr lang="en-US" sz="1400" dirty="0"/>
          </a:p>
          <a:p>
            <a:r>
              <a:rPr lang="en-US" sz="2800" dirty="0" smtClean="0"/>
              <a:t>     add new item with given priority</a:t>
            </a:r>
          </a:p>
          <a:p>
            <a:endParaRPr lang="en-US" sz="1400" dirty="0" smtClean="0"/>
          </a:p>
          <a:p>
            <a:r>
              <a:rPr lang="en-US" sz="2800" dirty="0" smtClean="0"/>
              <a:t>     retrieve and remove item with lowest priority</a:t>
            </a:r>
          </a:p>
          <a:p>
            <a:endParaRPr lang="en-US" sz="1400" dirty="0" smtClean="0"/>
          </a:p>
          <a:p>
            <a:r>
              <a:rPr lang="en-US" sz="2800" dirty="0" smtClean="0"/>
              <a:t>     (change priority of an existing item)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 Min-Heap is one possible implementation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60407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41145" y="131731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727087" y="4494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84704" y="4406749"/>
            <a:ext cx="67588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5673718" y="3899971"/>
            <a:ext cx="348929" cy="50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805889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354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087" y="1261166"/>
            <a:ext cx="50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727087" y="4494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84704" y="4406749"/>
            <a:ext cx="67588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5673718" y="3899971"/>
            <a:ext cx="348929" cy="50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855091" y="45331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32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087" y="1261166"/>
            <a:ext cx="50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38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087" y="1261166"/>
            <a:ext cx="50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671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087" y="1261166"/>
            <a:ext cx="50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51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27087" y="1261166"/>
            <a:ext cx="504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939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706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3552" y="771181"/>
            <a:ext cx="348223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Min-Heap</a:t>
            </a:r>
          </a:p>
          <a:p>
            <a:endParaRPr lang="en-US" dirty="0"/>
          </a:p>
          <a:p>
            <a:r>
              <a:rPr lang="en-US" dirty="0" smtClean="0"/>
              <a:t>Must be a FULL binary tree:</a:t>
            </a:r>
          </a:p>
          <a:p>
            <a:r>
              <a:rPr lang="en-US" dirty="0" smtClean="0"/>
              <a:t>no gaps except in the lowest level,</a:t>
            </a:r>
          </a:p>
          <a:p>
            <a:r>
              <a:rPr lang="en-US" dirty="0" smtClean="0"/>
              <a:t>lowest level filled from left to right.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Priority of parent</a:t>
            </a:r>
          </a:p>
          <a:p>
            <a:r>
              <a:rPr lang="en-US" dirty="0"/>
              <a:t> </a:t>
            </a:r>
            <a:r>
              <a:rPr lang="en-US" dirty="0" smtClean="0"/>
              <a:t>            &lt;=</a:t>
            </a:r>
          </a:p>
          <a:p>
            <a:r>
              <a:rPr lang="en-US" dirty="0" smtClean="0"/>
              <a:t>priorities of any children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731306" y="1134737"/>
            <a:ext cx="848299" cy="506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574535" y="2248509"/>
            <a:ext cx="793214" cy="549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097398" y="2248509"/>
            <a:ext cx="815248" cy="5277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869455" y="3283027"/>
            <a:ext cx="705080" cy="605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367749" y="3294043"/>
            <a:ext cx="683046" cy="572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458419" y="3283027"/>
            <a:ext cx="638979" cy="583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8912646" y="3283027"/>
            <a:ext cx="749147" cy="583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395730" y="4373696"/>
            <a:ext cx="583894" cy="627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365214" y="4373697"/>
            <a:ext cx="550844" cy="63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6202496" y="4373696"/>
            <a:ext cx="528810" cy="627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>
            <a:endCxn id="7" idx="0"/>
          </p:cNvCxnSpPr>
          <p:nvPr/>
        </p:nvCxnSpPr>
        <p:spPr>
          <a:xfrm flipH="1">
            <a:off x="5971142" y="1641513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0"/>
          </p:cNvCxnSpPr>
          <p:nvPr/>
        </p:nvCxnSpPr>
        <p:spPr>
          <a:xfrm>
            <a:off x="7370284" y="1641513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0"/>
          </p:cNvCxnSpPr>
          <p:nvPr/>
        </p:nvCxnSpPr>
        <p:spPr>
          <a:xfrm flipH="1">
            <a:off x="5221995" y="2798284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0" idx="0"/>
          </p:cNvCxnSpPr>
          <p:nvPr/>
        </p:nvCxnSpPr>
        <p:spPr>
          <a:xfrm>
            <a:off x="6202496" y="2798284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1" idx="0"/>
          </p:cNvCxnSpPr>
          <p:nvPr/>
        </p:nvCxnSpPr>
        <p:spPr>
          <a:xfrm flipH="1">
            <a:off x="7777909" y="2776251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2" idx="0"/>
          </p:cNvCxnSpPr>
          <p:nvPr/>
        </p:nvCxnSpPr>
        <p:spPr>
          <a:xfrm>
            <a:off x="8703325" y="2776251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3" idx="0"/>
          </p:cNvCxnSpPr>
          <p:nvPr/>
        </p:nvCxnSpPr>
        <p:spPr>
          <a:xfrm flipH="1">
            <a:off x="4687677" y="3888954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4" idx="0"/>
          </p:cNvCxnSpPr>
          <p:nvPr/>
        </p:nvCxnSpPr>
        <p:spPr>
          <a:xfrm>
            <a:off x="5365214" y="3877937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5" idx="0"/>
          </p:cNvCxnSpPr>
          <p:nvPr/>
        </p:nvCxnSpPr>
        <p:spPr>
          <a:xfrm flipH="1">
            <a:off x="6466901" y="3866920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578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9990" y="881349"/>
            <a:ext cx="887012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To insert a new item with priority P: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add new item in left-most position of bottom row of tree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repeat: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if new item is root, stop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if new item has priority &gt; priority of parent, stop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swap positions of new item and parent.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12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>
            <a:endCxn id="7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0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1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2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3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4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5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41145" y="131731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255014" y="34380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2412694" y="5585552"/>
            <a:ext cx="5304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 want to insert an item with priority = 10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6143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41145" y="131731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255014" y="343806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84704" y="4406749"/>
            <a:ext cx="675885" cy="64633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cxnSp>
        <p:nvCxnSpPr>
          <p:cNvPr id="33" name="Straight Arrow Connector 32"/>
          <p:cNvCxnSpPr>
            <a:endCxn id="31" idx="0"/>
          </p:cNvCxnSpPr>
          <p:nvPr/>
        </p:nvCxnSpPr>
        <p:spPr>
          <a:xfrm>
            <a:off x="5673718" y="3899971"/>
            <a:ext cx="348929" cy="50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794809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653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41145" y="131731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727087" y="4494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84704" y="4406749"/>
            <a:ext cx="67588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5673718" y="3899971"/>
            <a:ext cx="348929" cy="50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805889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50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41145" y="131731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727087" y="4494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84704" y="4406749"/>
            <a:ext cx="67588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5673718" y="3899971"/>
            <a:ext cx="348929" cy="50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805889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34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12290" y="1179873"/>
            <a:ext cx="848299" cy="506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329629" y="2281560"/>
            <a:ext cx="793214" cy="549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6852492" y="2281560"/>
            <a:ext cx="815248" cy="527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624549" y="3316078"/>
            <a:ext cx="705080" cy="6059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122843" y="3327094"/>
            <a:ext cx="683046" cy="5728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13513" y="3316078"/>
            <a:ext cx="638979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67740" y="3316078"/>
            <a:ext cx="749147" cy="583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150824" y="4406747"/>
            <a:ext cx="583894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120308" y="4406748"/>
            <a:ext cx="550844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957590" y="4406747"/>
            <a:ext cx="528810" cy="627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>
            <a:endCxn id="3" idx="0"/>
          </p:cNvCxnSpPr>
          <p:nvPr/>
        </p:nvCxnSpPr>
        <p:spPr>
          <a:xfrm flipH="1">
            <a:off x="4726236" y="1674564"/>
            <a:ext cx="95846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6125378" y="1674564"/>
            <a:ext cx="1134738" cy="606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0"/>
          </p:cNvCxnSpPr>
          <p:nvPr/>
        </p:nvCxnSpPr>
        <p:spPr>
          <a:xfrm flipH="1">
            <a:off x="3977089" y="2831335"/>
            <a:ext cx="528810" cy="484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>
            <a:off x="4957590" y="2831335"/>
            <a:ext cx="506776" cy="49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0"/>
          </p:cNvCxnSpPr>
          <p:nvPr/>
        </p:nvCxnSpPr>
        <p:spPr>
          <a:xfrm flipH="1">
            <a:off x="6533003" y="2809302"/>
            <a:ext cx="517792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8" idx="0"/>
          </p:cNvCxnSpPr>
          <p:nvPr/>
        </p:nvCxnSpPr>
        <p:spPr>
          <a:xfrm>
            <a:off x="7458419" y="2809302"/>
            <a:ext cx="583895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3442771" y="3922005"/>
            <a:ext cx="291947" cy="484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4120308" y="3910988"/>
            <a:ext cx="275422" cy="495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1" idx="0"/>
          </p:cNvCxnSpPr>
          <p:nvPr/>
        </p:nvCxnSpPr>
        <p:spPr>
          <a:xfrm flipH="1">
            <a:off x="5221995" y="3899971"/>
            <a:ext cx="77118" cy="506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41145" y="131731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05899" y="2399857"/>
            <a:ext cx="53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061875" y="2360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767737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727087" y="44948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345684" y="3423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61" y="34343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249881" y="45360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197458" y="45331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5023660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684704" y="4406749"/>
            <a:ext cx="675885" cy="646331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GB" dirty="0"/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5673718" y="3899971"/>
            <a:ext cx="348929" cy="506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51403" y="34425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805889" y="4541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07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1687" y="848299"/>
            <a:ext cx="689887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To remove item with minimum priority: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Swap root with last item (rightmost of bottom row)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remove last item (used to be root)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item of interest = new root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put Item of Interest in valid position by repeatedly: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if </a:t>
            </a:r>
            <a:r>
              <a:rPr lang="en-US" sz="2400" dirty="0" err="1" smtClean="0"/>
              <a:t>IoI</a:t>
            </a:r>
            <a:r>
              <a:rPr lang="en-US" sz="2400" dirty="0" smtClean="0"/>
              <a:t> has no children, stop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if </a:t>
            </a:r>
            <a:r>
              <a:rPr lang="en-US" sz="2400" dirty="0" err="1" smtClean="0"/>
              <a:t>IoI</a:t>
            </a:r>
            <a:r>
              <a:rPr lang="en-US" sz="2400" dirty="0" smtClean="0"/>
              <a:t> has one child: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if priority of </a:t>
            </a:r>
            <a:r>
              <a:rPr lang="en-US" sz="2400" dirty="0" err="1" smtClean="0"/>
              <a:t>IoI</a:t>
            </a:r>
            <a:r>
              <a:rPr lang="en-US" sz="2400" dirty="0" smtClean="0"/>
              <a:t> &lt; priority of its child, stop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else swap </a:t>
            </a:r>
            <a:r>
              <a:rPr lang="en-US" sz="2400" dirty="0" err="1" smtClean="0"/>
              <a:t>IoI</a:t>
            </a:r>
            <a:r>
              <a:rPr lang="en-US" sz="2400" dirty="0" smtClean="0"/>
              <a:t> with its child, and stop</a:t>
            </a:r>
            <a:endParaRPr lang="en-GB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  if </a:t>
            </a:r>
            <a:r>
              <a:rPr lang="en-US" sz="2400" dirty="0" err="1" smtClean="0"/>
              <a:t>IoI</a:t>
            </a:r>
            <a:r>
              <a:rPr lang="en-US" sz="2400" dirty="0" smtClean="0"/>
              <a:t> has two children: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select child with lowest priority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if </a:t>
            </a:r>
            <a:r>
              <a:rPr lang="en-US" sz="2400" dirty="0" err="1" smtClean="0"/>
              <a:t>IoI’s</a:t>
            </a:r>
            <a:r>
              <a:rPr lang="en-US" sz="2400" dirty="0" smtClean="0"/>
              <a:t> </a:t>
            </a:r>
            <a:r>
              <a:rPr lang="en-US" sz="2400" dirty="0" err="1" smtClean="0"/>
              <a:t>prioriry</a:t>
            </a:r>
            <a:r>
              <a:rPr lang="en-US" sz="2400" dirty="0" smtClean="0"/>
              <a:t> is lower, stop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swap </a:t>
            </a:r>
            <a:r>
              <a:rPr lang="en-US" sz="2400" dirty="0" err="1" smtClean="0"/>
              <a:t>IoI</a:t>
            </a:r>
            <a:r>
              <a:rPr lang="en-US" sz="2400" dirty="0" smtClean="0"/>
              <a:t> with selected child</a:t>
            </a:r>
          </a:p>
        </p:txBody>
      </p:sp>
    </p:spTree>
    <p:extLst>
      <p:ext uri="{BB962C8B-B14F-4D97-AF65-F5344CB8AC3E}">
        <p14:creationId xmlns:p14="http://schemas.microsoft.com/office/powerpoint/2010/main" val="186742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368</Words>
  <Application>Microsoft Office PowerPoint</Application>
  <PresentationFormat>Widescreen</PresentationFormat>
  <Paragraphs>165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2020-09-13T21:45:29Z</dcterms:created>
  <dcterms:modified xsi:type="dcterms:W3CDTF">2020-09-13T22:31:48Z</dcterms:modified>
</cp:coreProperties>
</file>